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4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3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5F497-7F90-41DB-8546-3CAB642CF74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791645FF-7AF4-46A4-B062-0817C1FBEFDC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Mangelnder Kontakt </a:t>
          </a:r>
        </a:p>
      </dgm:t>
    </dgm:pt>
    <dgm:pt modelId="{D25ED193-7947-4BCD-A628-8FAA5CDBEFA5}" type="parTrans" cxnId="{8D56D224-63EB-48D0-AAD4-17B9F9C29FAA}">
      <dgm:prSet/>
      <dgm:spPr/>
      <dgm:t>
        <a:bodyPr/>
        <a:lstStyle/>
        <a:p>
          <a:endParaRPr lang="de-DE"/>
        </a:p>
      </dgm:t>
    </dgm:pt>
    <dgm:pt modelId="{0B1CA236-9CEA-4991-B8A7-DA796D7567E0}" type="sibTrans" cxnId="{8D56D224-63EB-48D0-AAD4-17B9F9C29FAA}">
      <dgm:prSet/>
      <dgm:spPr/>
      <dgm:t>
        <a:bodyPr/>
        <a:lstStyle/>
        <a:p>
          <a:endParaRPr lang="de-DE"/>
        </a:p>
      </dgm:t>
    </dgm:pt>
    <dgm:pt modelId="{F0DBB22B-E602-4BE6-94C1-A84DE9ADB37F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de-DE" dirty="0"/>
            <a:t>Mangelnde Wahrnehmung </a:t>
          </a:r>
        </a:p>
      </dgm:t>
    </dgm:pt>
    <dgm:pt modelId="{0CB4F54E-75B2-453F-859C-485021012C07}" type="parTrans" cxnId="{6B76EC20-A367-4C38-A662-7E08AE2598B3}">
      <dgm:prSet/>
      <dgm:spPr/>
      <dgm:t>
        <a:bodyPr/>
        <a:lstStyle/>
        <a:p>
          <a:endParaRPr lang="de-DE"/>
        </a:p>
      </dgm:t>
    </dgm:pt>
    <dgm:pt modelId="{D3184E6A-933E-4BD2-8789-6368EC76427F}" type="sibTrans" cxnId="{6B76EC20-A367-4C38-A662-7E08AE2598B3}">
      <dgm:prSet/>
      <dgm:spPr/>
      <dgm:t>
        <a:bodyPr/>
        <a:lstStyle/>
        <a:p>
          <a:endParaRPr lang="de-DE"/>
        </a:p>
      </dgm:t>
    </dgm:pt>
    <dgm:pt modelId="{78E25BD2-D4A6-4C4C-A68F-03EAC652EC46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de-DE" dirty="0"/>
            <a:t>Kein Interesse </a:t>
          </a:r>
        </a:p>
      </dgm:t>
    </dgm:pt>
    <dgm:pt modelId="{FA4A9DF8-2960-49E7-9C63-E30931BEE5AA}" type="parTrans" cxnId="{EB98E37A-EBF5-4484-BBBD-AF3FD04B265E}">
      <dgm:prSet/>
      <dgm:spPr/>
      <dgm:t>
        <a:bodyPr/>
        <a:lstStyle/>
        <a:p>
          <a:endParaRPr lang="de-DE"/>
        </a:p>
      </dgm:t>
    </dgm:pt>
    <dgm:pt modelId="{830F3F0E-E336-47C8-8677-FBD00D46BD5A}" type="sibTrans" cxnId="{EB98E37A-EBF5-4484-BBBD-AF3FD04B265E}">
      <dgm:prSet/>
      <dgm:spPr/>
      <dgm:t>
        <a:bodyPr/>
        <a:lstStyle/>
        <a:p>
          <a:endParaRPr lang="de-DE"/>
        </a:p>
      </dgm:t>
    </dgm:pt>
    <dgm:pt modelId="{DAEE5969-E830-49B0-B2DE-1CDDDA50C9FD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 dirty="0"/>
            <a:t>Kein bzw. wenig Verständnis </a:t>
          </a:r>
        </a:p>
      </dgm:t>
    </dgm:pt>
    <dgm:pt modelId="{EA71CCEE-D7DC-483F-857D-20DCD2DA75A1}" type="parTrans" cxnId="{C77D9124-ACE8-4E46-83A7-A9EB75941146}">
      <dgm:prSet/>
      <dgm:spPr/>
      <dgm:t>
        <a:bodyPr/>
        <a:lstStyle/>
        <a:p>
          <a:endParaRPr lang="de-DE"/>
        </a:p>
      </dgm:t>
    </dgm:pt>
    <dgm:pt modelId="{91D56A7C-1929-440B-90ED-260AAA532597}" type="sibTrans" cxnId="{C77D9124-ACE8-4E46-83A7-A9EB75941146}">
      <dgm:prSet/>
      <dgm:spPr/>
      <dgm:t>
        <a:bodyPr/>
        <a:lstStyle/>
        <a:p>
          <a:endParaRPr lang="de-DE"/>
        </a:p>
      </dgm:t>
    </dgm:pt>
    <dgm:pt modelId="{8BDDA30D-7FBE-4774-9237-8807E9EF4A0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Keine Gedanken über: Kursgestaltung, Barrierefreiheit, Adaption, Inklusion </a:t>
          </a:r>
        </a:p>
      </dgm:t>
    </dgm:pt>
    <dgm:pt modelId="{837CB7FF-48CF-47AD-8DFF-EBADE41EF89F}" type="parTrans" cxnId="{2F0720D8-98F9-4D6C-957A-76736D7B026D}">
      <dgm:prSet/>
      <dgm:spPr/>
      <dgm:t>
        <a:bodyPr/>
        <a:lstStyle/>
        <a:p>
          <a:endParaRPr lang="de-DE"/>
        </a:p>
      </dgm:t>
    </dgm:pt>
    <dgm:pt modelId="{0A413E6A-7B4D-4924-9B44-4CBA156B1EC4}" type="sibTrans" cxnId="{2F0720D8-98F9-4D6C-957A-76736D7B026D}">
      <dgm:prSet/>
      <dgm:spPr/>
      <dgm:t>
        <a:bodyPr/>
        <a:lstStyle/>
        <a:p>
          <a:endParaRPr lang="de-DE"/>
        </a:p>
      </dgm:t>
    </dgm:pt>
    <dgm:pt modelId="{3D67D95E-B512-464A-9BC6-0D9632AD3A15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de-DE" dirty="0"/>
            <a:t>Annahme einer homogenen Gruppe</a:t>
          </a:r>
        </a:p>
      </dgm:t>
    </dgm:pt>
    <dgm:pt modelId="{C9A4544E-8C34-49CA-BFA6-3F46A980C944}" type="parTrans" cxnId="{70BC0EE4-92C0-4B91-8474-CDD17C5F916E}">
      <dgm:prSet/>
      <dgm:spPr/>
      <dgm:t>
        <a:bodyPr/>
        <a:lstStyle/>
        <a:p>
          <a:endParaRPr lang="de-DE"/>
        </a:p>
      </dgm:t>
    </dgm:pt>
    <dgm:pt modelId="{6D7B4462-F19E-4BC5-B309-57C769B4ADD1}" type="sibTrans" cxnId="{70BC0EE4-92C0-4B91-8474-CDD17C5F916E}">
      <dgm:prSet/>
      <dgm:spPr/>
      <dgm:t>
        <a:bodyPr/>
        <a:lstStyle/>
        <a:p>
          <a:endParaRPr lang="de-DE"/>
        </a:p>
      </dgm:t>
    </dgm:pt>
    <dgm:pt modelId="{A5B5A999-9A2B-4471-B791-23F18F13DA8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Unaufmerksamkeit</a:t>
          </a:r>
        </a:p>
      </dgm:t>
    </dgm:pt>
    <dgm:pt modelId="{13ACDDFD-608D-439A-B70D-3A579BF3F4C9}" type="parTrans" cxnId="{671610B5-8C3E-4FE8-9610-8D5381CE05CD}">
      <dgm:prSet/>
      <dgm:spPr/>
      <dgm:t>
        <a:bodyPr/>
        <a:lstStyle/>
        <a:p>
          <a:endParaRPr lang="de-DE"/>
        </a:p>
      </dgm:t>
    </dgm:pt>
    <dgm:pt modelId="{7D66BAFF-9EFE-4CE7-9C42-49BEC61F330C}" type="sibTrans" cxnId="{671610B5-8C3E-4FE8-9610-8D5381CE05CD}">
      <dgm:prSet/>
      <dgm:spPr/>
      <dgm:t>
        <a:bodyPr/>
        <a:lstStyle/>
        <a:p>
          <a:endParaRPr lang="de-DE"/>
        </a:p>
      </dgm:t>
    </dgm:pt>
    <dgm:pt modelId="{6F7A9ADD-2B98-417F-A3FD-B86C056F3FB7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 dirty="0"/>
            <a:t>Ablehnung, Passivität, Ignoranz </a:t>
          </a:r>
        </a:p>
      </dgm:t>
    </dgm:pt>
    <dgm:pt modelId="{8C3AFAA8-3ACC-4710-AEE4-03E9BF010688}" type="parTrans" cxnId="{5DE0E1FC-8049-4A86-9CF5-596ABD76EA95}">
      <dgm:prSet/>
      <dgm:spPr/>
      <dgm:t>
        <a:bodyPr/>
        <a:lstStyle/>
        <a:p>
          <a:endParaRPr lang="de-DE"/>
        </a:p>
      </dgm:t>
    </dgm:pt>
    <dgm:pt modelId="{FC742C66-C34F-4EBD-B2F3-0616D176D5B4}" type="sibTrans" cxnId="{5DE0E1FC-8049-4A86-9CF5-596ABD76EA95}">
      <dgm:prSet/>
      <dgm:spPr/>
      <dgm:t>
        <a:bodyPr/>
        <a:lstStyle/>
        <a:p>
          <a:endParaRPr lang="de-DE"/>
        </a:p>
      </dgm:t>
    </dgm:pt>
    <dgm:pt modelId="{4DC65BCA-B4EF-4D97-B21D-8B4D910E42F0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de-DE" dirty="0"/>
            <a:t>Negieren von Problemen </a:t>
          </a:r>
        </a:p>
      </dgm:t>
    </dgm:pt>
    <dgm:pt modelId="{64B02885-7F03-4FD1-AF57-44BF509996BB}" type="parTrans" cxnId="{20286A09-7C71-4D1C-AC9A-F5EE3E578F68}">
      <dgm:prSet/>
      <dgm:spPr/>
      <dgm:t>
        <a:bodyPr/>
        <a:lstStyle/>
        <a:p>
          <a:endParaRPr lang="de-DE"/>
        </a:p>
      </dgm:t>
    </dgm:pt>
    <dgm:pt modelId="{CBA21F76-3215-4536-BBEC-BBA7B4310E82}" type="sibTrans" cxnId="{20286A09-7C71-4D1C-AC9A-F5EE3E578F68}">
      <dgm:prSet/>
      <dgm:spPr/>
      <dgm:t>
        <a:bodyPr/>
        <a:lstStyle/>
        <a:p>
          <a:endParaRPr lang="de-DE"/>
        </a:p>
      </dgm:t>
    </dgm:pt>
    <dgm:pt modelId="{B35ED7A2-2A9A-4260-98FF-4589E8A54EAD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de-DE" dirty="0"/>
            <a:t>Absprechen der Behinderung </a:t>
          </a:r>
        </a:p>
      </dgm:t>
    </dgm:pt>
    <dgm:pt modelId="{BCAE957A-9E0C-4904-9A6F-295AC5E985CD}" type="parTrans" cxnId="{FC0EB4C0-6707-406C-8DD6-71115BD1C850}">
      <dgm:prSet/>
      <dgm:spPr/>
      <dgm:t>
        <a:bodyPr/>
        <a:lstStyle/>
        <a:p>
          <a:endParaRPr lang="de-DE"/>
        </a:p>
      </dgm:t>
    </dgm:pt>
    <dgm:pt modelId="{F31135C8-B0E8-4DCE-8F02-A219394BA582}" type="sibTrans" cxnId="{FC0EB4C0-6707-406C-8DD6-71115BD1C850}">
      <dgm:prSet/>
      <dgm:spPr/>
      <dgm:t>
        <a:bodyPr/>
        <a:lstStyle/>
        <a:p>
          <a:endParaRPr lang="de-DE"/>
        </a:p>
      </dgm:t>
    </dgm:pt>
    <dgm:pt modelId="{3F5A8937-2169-4DB7-B506-44E885DC0D2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Hinterfragung von Disability </a:t>
          </a:r>
        </a:p>
      </dgm:t>
    </dgm:pt>
    <dgm:pt modelId="{2EC790A3-1347-4BE2-BAB1-B82FA517730C}" type="parTrans" cxnId="{3BB22FB3-786C-4C9A-B9A8-4FECF6EC0D08}">
      <dgm:prSet/>
      <dgm:spPr/>
      <dgm:t>
        <a:bodyPr/>
        <a:lstStyle/>
        <a:p>
          <a:endParaRPr lang="de-DE"/>
        </a:p>
      </dgm:t>
    </dgm:pt>
    <dgm:pt modelId="{F941767B-9BE9-406E-AB8D-4101BD0926AC}" type="sibTrans" cxnId="{3BB22FB3-786C-4C9A-B9A8-4FECF6EC0D08}">
      <dgm:prSet/>
      <dgm:spPr/>
      <dgm:t>
        <a:bodyPr/>
        <a:lstStyle/>
        <a:p>
          <a:endParaRPr lang="de-DE"/>
        </a:p>
      </dgm:t>
    </dgm:pt>
    <dgm:pt modelId="{B5254A45-2CB9-4144-BE0B-E2CF1879502A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de-DE" dirty="0"/>
            <a:t>Exklusion von Studierenden </a:t>
          </a:r>
        </a:p>
      </dgm:t>
    </dgm:pt>
    <dgm:pt modelId="{D82EEB2E-04B8-42C9-87B0-DFA5FB1024CE}" type="parTrans" cxnId="{6EB2C8B4-8598-4A9D-AC27-971EF4991835}">
      <dgm:prSet/>
      <dgm:spPr/>
      <dgm:t>
        <a:bodyPr/>
        <a:lstStyle/>
        <a:p>
          <a:endParaRPr lang="de-DE"/>
        </a:p>
      </dgm:t>
    </dgm:pt>
    <dgm:pt modelId="{018E0ECA-3453-49FA-AE67-7BDFEDA59B0C}" type="sibTrans" cxnId="{6EB2C8B4-8598-4A9D-AC27-971EF4991835}">
      <dgm:prSet/>
      <dgm:spPr/>
      <dgm:t>
        <a:bodyPr/>
        <a:lstStyle/>
        <a:p>
          <a:endParaRPr lang="de-DE"/>
        </a:p>
      </dgm:t>
    </dgm:pt>
    <dgm:pt modelId="{AC74E7CB-1B48-4EF2-AFF2-6ABBDEF8FF4A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de-DE" dirty="0"/>
            <a:t>Verweigerung der Interaktion </a:t>
          </a:r>
        </a:p>
      </dgm:t>
    </dgm:pt>
    <dgm:pt modelId="{2DD236AF-FC33-43E6-A22E-FF592B4323A4}" type="parTrans" cxnId="{CADEF766-ECE3-4004-9FF5-43B68B6876B9}">
      <dgm:prSet/>
      <dgm:spPr/>
      <dgm:t>
        <a:bodyPr/>
        <a:lstStyle/>
        <a:p>
          <a:endParaRPr lang="de-DE"/>
        </a:p>
      </dgm:t>
    </dgm:pt>
    <dgm:pt modelId="{AE9010C8-6C75-4D31-AB62-A6A31E5E4C42}" type="sibTrans" cxnId="{CADEF766-ECE3-4004-9FF5-43B68B6876B9}">
      <dgm:prSet/>
      <dgm:spPr/>
      <dgm:t>
        <a:bodyPr/>
        <a:lstStyle/>
        <a:p>
          <a:endParaRPr lang="de-DE"/>
        </a:p>
      </dgm:t>
    </dgm:pt>
    <dgm:pt modelId="{07A4572A-515A-4141-A9AB-91E50ED7979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Vorwurf von Faulheit Übertreibung</a:t>
          </a:r>
        </a:p>
      </dgm:t>
    </dgm:pt>
    <dgm:pt modelId="{2B110B5A-309F-44EA-B8B5-F17093887307}" type="parTrans" cxnId="{2F7B02E3-1078-431D-AF43-101ECB2FFB0E}">
      <dgm:prSet/>
      <dgm:spPr/>
      <dgm:t>
        <a:bodyPr/>
        <a:lstStyle/>
        <a:p>
          <a:endParaRPr lang="de-DE"/>
        </a:p>
      </dgm:t>
    </dgm:pt>
    <dgm:pt modelId="{04EBCCD6-4B65-47A6-86B9-21267DB2DEDC}" type="sibTrans" cxnId="{2F7B02E3-1078-431D-AF43-101ECB2FFB0E}">
      <dgm:prSet/>
      <dgm:spPr/>
      <dgm:t>
        <a:bodyPr/>
        <a:lstStyle/>
        <a:p>
          <a:endParaRPr lang="de-DE"/>
        </a:p>
      </dgm:t>
    </dgm:pt>
    <dgm:pt modelId="{E2DAB23B-BDCD-4824-B57D-24CACD1F9B1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de-DE" dirty="0"/>
            <a:t>Vorurteile, Stigmatisierung  Othering </a:t>
          </a:r>
        </a:p>
      </dgm:t>
    </dgm:pt>
    <dgm:pt modelId="{A94CCF67-0AD1-4EFF-AC6B-FFA508D18FE2}" type="parTrans" cxnId="{F0DE8261-6D1C-4C9F-AD3E-93B46D78BC2A}">
      <dgm:prSet/>
      <dgm:spPr/>
      <dgm:t>
        <a:bodyPr/>
        <a:lstStyle/>
        <a:p>
          <a:endParaRPr lang="de-DE"/>
        </a:p>
      </dgm:t>
    </dgm:pt>
    <dgm:pt modelId="{8CC7496C-F74D-477F-AADA-9F231C529273}" type="sibTrans" cxnId="{F0DE8261-6D1C-4C9F-AD3E-93B46D78BC2A}">
      <dgm:prSet/>
      <dgm:spPr/>
      <dgm:t>
        <a:bodyPr/>
        <a:lstStyle/>
        <a:p>
          <a:endParaRPr lang="de-DE"/>
        </a:p>
      </dgm:t>
    </dgm:pt>
    <dgm:pt modelId="{17C38352-1832-4B51-972F-EAA6EEED756D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 dirty="0"/>
            <a:t>Verweigerung inklusiver Lehrmethoden </a:t>
          </a:r>
        </a:p>
      </dgm:t>
    </dgm:pt>
    <dgm:pt modelId="{31431D16-FF41-4941-8C7C-C5F7FCAF3FFE}" type="parTrans" cxnId="{FD9F6536-1009-410E-A568-2C3135288B42}">
      <dgm:prSet/>
      <dgm:spPr/>
      <dgm:t>
        <a:bodyPr/>
        <a:lstStyle/>
        <a:p>
          <a:endParaRPr lang="de-DE"/>
        </a:p>
      </dgm:t>
    </dgm:pt>
    <dgm:pt modelId="{B16B3E42-E1FD-4BFB-838C-C569D16F03C1}" type="sibTrans" cxnId="{FD9F6536-1009-410E-A568-2C3135288B42}">
      <dgm:prSet/>
      <dgm:spPr/>
      <dgm:t>
        <a:bodyPr/>
        <a:lstStyle/>
        <a:p>
          <a:endParaRPr lang="de-DE"/>
        </a:p>
      </dgm:t>
    </dgm:pt>
    <dgm:pt modelId="{A387878C-00C1-4C8C-9766-F4A8B085BDFF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Angst Studierende mit Behinderung systematisch zu bevorzugen </a:t>
          </a:r>
        </a:p>
      </dgm:t>
    </dgm:pt>
    <dgm:pt modelId="{E04EF944-4314-4C10-A78A-2EF686B7443E}" type="parTrans" cxnId="{552C0E98-2C22-4F4B-94B4-E36A21DCCB42}">
      <dgm:prSet/>
      <dgm:spPr/>
      <dgm:t>
        <a:bodyPr/>
        <a:lstStyle/>
        <a:p>
          <a:endParaRPr lang="de-DE"/>
        </a:p>
      </dgm:t>
    </dgm:pt>
    <dgm:pt modelId="{FA28A8DF-3C76-4260-92B4-0EF5A529938C}" type="sibTrans" cxnId="{552C0E98-2C22-4F4B-94B4-E36A21DCCB42}">
      <dgm:prSet/>
      <dgm:spPr/>
      <dgm:t>
        <a:bodyPr/>
        <a:lstStyle/>
        <a:p>
          <a:endParaRPr lang="de-DE"/>
        </a:p>
      </dgm:t>
    </dgm:pt>
    <dgm:pt modelId="{1A9D7EEB-FCB1-4921-B9E3-75A4CA6AD4C8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 dirty="0"/>
            <a:t>Abschieben von Verantwortung </a:t>
          </a:r>
        </a:p>
      </dgm:t>
    </dgm:pt>
    <dgm:pt modelId="{99F86BAD-A9E5-4B41-A957-931CA95F2021}" type="parTrans" cxnId="{C5338787-87E1-4FA3-ADF2-58B39A7A3821}">
      <dgm:prSet/>
      <dgm:spPr/>
      <dgm:t>
        <a:bodyPr/>
        <a:lstStyle/>
        <a:p>
          <a:endParaRPr lang="de-DE"/>
        </a:p>
      </dgm:t>
    </dgm:pt>
    <dgm:pt modelId="{C43E83B8-25BD-4204-9CD3-84D714C6C082}" type="sibTrans" cxnId="{C5338787-87E1-4FA3-ADF2-58B39A7A3821}">
      <dgm:prSet/>
      <dgm:spPr/>
      <dgm:t>
        <a:bodyPr/>
        <a:lstStyle/>
        <a:p>
          <a:endParaRPr lang="de-DE"/>
        </a:p>
      </dgm:t>
    </dgm:pt>
    <dgm:pt modelId="{8D56764C-6676-42D7-B582-44C343088DA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de-DE" dirty="0"/>
            <a:t>Überforderung, Angst, </a:t>
          </a:r>
        </a:p>
      </dgm:t>
    </dgm:pt>
    <dgm:pt modelId="{C8A5C029-D9AD-486E-B90A-D56F087A18F7}" type="parTrans" cxnId="{9F960745-62AF-49E5-83C2-C0450B596EDF}">
      <dgm:prSet/>
      <dgm:spPr/>
      <dgm:t>
        <a:bodyPr/>
        <a:lstStyle/>
        <a:p>
          <a:endParaRPr lang="de-DE"/>
        </a:p>
      </dgm:t>
    </dgm:pt>
    <dgm:pt modelId="{4FC5D692-75FD-484C-816F-9C9327510D0C}" type="sibTrans" cxnId="{9F960745-62AF-49E5-83C2-C0450B596EDF}">
      <dgm:prSet/>
      <dgm:spPr/>
      <dgm:t>
        <a:bodyPr/>
        <a:lstStyle/>
        <a:p>
          <a:endParaRPr lang="de-DE"/>
        </a:p>
      </dgm:t>
    </dgm:pt>
    <dgm:pt modelId="{03C514EC-1785-4486-8C21-362C81693A1F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 dirty="0"/>
            <a:t>Beschneidung akademischer Freiheit </a:t>
          </a:r>
        </a:p>
      </dgm:t>
    </dgm:pt>
    <dgm:pt modelId="{D69CBAB3-978A-4166-9AD1-C76C83AE71CE}" type="parTrans" cxnId="{2595082A-FE7D-4DBB-9BBC-68C0B49C86FD}">
      <dgm:prSet/>
      <dgm:spPr/>
      <dgm:t>
        <a:bodyPr/>
        <a:lstStyle/>
        <a:p>
          <a:endParaRPr lang="de-DE"/>
        </a:p>
      </dgm:t>
    </dgm:pt>
    <dgm:pt modelId="{4090A1BD-D3DC-4BCB-91A6-59D1C853E2AA}" type="sibTrans" cxnId="{2595082A-FE7D-4DBB-9BBC-68C0B49C86FD}">
      <dgm:prSet/>
      <dgm:spPr/>
      <dgm:t>
        <a:bodyPr/>
        <a:lstStyle/>
        <a:p>
          <a:endParaRPr lang="de-DE"/>
        </a:p>
      </dgm:t>
    </dgm:pt>
    <dgm:pt modelId="{05156E27-A67E-4AD9-893F-0471D6077066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de-DE" dirty="0"/>
            <a:t>Sollen Menschen mit Behinderung überhaupt Teil der Hochschule sein?</a:t>
          </a:r>
        </a:p>
      </dgm:t>
    </dgm:pt>
    <dgm:pt modelId="{21B2688B-75BA-4209-BCEC-A78B4E9DFB97}" type="parTrans" cxnId="{8C27C639-2BF3-49FF-8129-4F13C0B7F9C7}">
      <dgm:prSet/>
      <dgm:spPr/>
      <dgm:t>
        <a:bodyPr/>
        <a:lstStyle/>
        <a:p>
          <a:endParaRPr lang="de-DE"/>
        </a:p>
      </dgm:t>
    </dgm:pt>
    <dgm:pt modelId="{A6F37AE5-F966-41AF-A61A-FF0ED0FF061E}" type="sibTrans" cxnId="{8C27C639-2BF3-49FF-8129-4F13C0B7F9C7}">
      <dgm:prSet/>
      <dgm:spPr/>
      <dgm:t>
        <a:bodyPr/>
        <a:lstStyle/>
        <a:p>
          <a:endParaRPr lang="de-DE"/>
        </a:p>
      </dgm:t>
    </dgm:pt>
    <dgm:pt modelId="{970AECDC-2C5E-4ED8-8C92-F11731EA11F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de-DE" dirty="0"/>
            <a:t>Mangelnde Kooperation mit Disability Center </a:t>
          </a:r>
        </a:p>
      </dgm:t>
    </dgm:pt>
    <dgm:pt modelId="{E02EF056-179E-40D3-9044-4F585604D7BF}" type="parTrans" cxnId="{8F7D2871-7336-4BE1-B7D7-4F34F4455B81}">
      <dgm:prSet/>
      <dgm:spPr/>
      <dgm:t>
        <a:bodyPr/>
        <a:lstStyle/>
        <a:p>
          <a:endParaRPr lang="de-DE"/>
        </a:p>
      </dgm:t>
    </dgm:pt>
    <dgm:pt modelId="{1AE65ABC-CEE1-4DCF-BA22-A019C2C840DA}" type="sibTrans" cxnId="{8F7D2871-7336-4BE1-B7D7-4F34F4455B81}">
      <dgm:prSet/>
      <dgm:spPr/>
      <dgm:t>
        <a:bodyPr/>
        <a:lstStyle/>
        <a:p>
          <a:endParaRPr lang="de-DE"/>
        </a:p>
      </dgm:t>
    </dgm:pt>
    <dgm:pt modelId="{A9BB5421-1EDB-4B09-B4C2-75DDDFDE655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Diverse Studierendenschaft als kompliziert </a:t>
          </a:r>
        </a:p>
      </dgm:t>
    </dgm:pt>
    <dgm:pt modelId="{32B58AD1-E62E-4AE5-80F8-855280038FB0}" type="parTrans" cxnId="{6ACBF1D7-A4C8-42D4-9CB7-D23BB429F63E}">
      <dgm:prSet/>
      <dgm:spPr/>
      <dgm:t>
        <a:bodyPr/>
        <a:lstStyle/>
        <a:p>
          <a:endParaRPr lang="de-DE"/>
        </a:p>
      </dgm:t>
    </dgm:pt>
    <dgm:pt modelId="{13E4324B-EB95-4E77-B478-1CCEA401D73C}" type="sibTrans" cxnId="{6ACBF1D7-A4C8-42D4-9CB7-D23BB429F63E}">
      <dgm:prSet/>
      <dgm:spPr/>
      <dgm:t>
        <a:bodyPr/>
        <a:lstStyle/>
        <a:p>
          <a:endParaRPr lang="de-DE"/>
        </a:p>
      </dgm:t>
    </dgm:pt>
    <dgm:pt modelId="{14E08FD3-08AB-42DB-8EA4-F88A887CA964}" type="pres">
      <dgm:prSet presAssocID="{63F5F497-7F90-41DB-8546-3CAB642CF743}" presName="diagram" presStyleCnt="0">
        <dgm:presLayoutVars>
          <dgm:dir/>
          <dgm:resizeHandles val="exact"/>
        </dgm:presLayoutVars>
      </dgm:prSet>
      <dgm:spPr/>
    </dgm:pt>
    <dgm:pt modelId="{319DA4F8-983A-4752-9B9E-4E932BFF43BF}" type="pres">
      <dgm:prSet presAssocID="{791645FF-7AF4-46A4-B062-0817C1FBEFDC}" presName="node" presStyleLbl="node1" presStyleIdx="0" presStyleCnt="23">
        <dgm:presLayoutVars>
          <dgm:bulletEnabled val="1"/>
        </dgm:presLayoutVars>
      </dgm:prSet>
      <dgm:spPr/>
    </dgm:pt>
    <dgm:pt modelId="{FC31D60A-5B40-40CF-9822-6157E38B4BF1}" type="pres">
      <dgm:prSet presAssocID="{0B1CA236-9CEA-4991-B8A7-DA796D7567E0}" presName="sibTrans" presStyleCnt="0"/>
      <dgm:spPr/>
    </dgm:pt>
    <dgm:pt modelId="{55564D58-9423-474E-A07A-68F95878E7B6}" type="pres">
      <dgm:prSet presAssocID="{F0DBB22B-E602-4BE6-94C1-A84DE9ADB37F}" presName="node" presStyleLbl="node1" presStyleIdx="1" presStyleCnt="23">
        <dgm:presLayoutVars>
          <dgm:bulletEnabled val="1"/>
        </dgm:presLayoutVars>
      </dgm:prSet>
      <dgm:spPr/>
    </dgm:pt>
    <dgm:pt modelId="{4BE1FE28-44E1-44F3-977E-8A5A1F0F3F5C}" type="pres">
      <dgm:prSet presAssocID="{D3184E6A-933E-4BD2-8789-6368EC76427F}" presName="sibTrans" presStyleCnt="0"/>
      <dgm:spPr/>
    </dgm:pt>
    <dgm:pt modelId="{874243F9-4F42-4297-9E1C-4DD7F04E0559}" type="pres">
      <dgm:prSet presAssocID="{78E25BD2-D4A6-4C4C-A68F-03EAC652EC46}" presName="node" presStyleLbl="node1" presStyleIdx="2" presStyleCnt="23">
        <dgm:presLayoutVars>
          <dgm:bulletEnabled val="1"/>
        </dgm:presLayoutVars>
      </dgm:prSet>
      <dgm:spPr/>
    </dgm:pt>
    <dgm:pt modelId="{F2C87D9A-F57F-4FE6-936A-A68D663D9A8F}" type="pres">
      <dgm:prSet presAssocID="{830F3F0E-E336-47C8-8677-FBD00D46BD5A}" presName="sibTrans" presStyleCnt="0"/>
      <dgm:spPr/>
    </dgm:pt>
    <dgm:pt modelId="{E90F3FD1-D54E-4404-BFC4-6AF73BD586B3}" type="pres">
      <dgm:prSet presAssocID="{DAEE5969-E830-49B0-B2DE-1CDDDA50C9FD}" presName="node" presStyleLbl="node1" presStyleIdx="3" presStyleCnt="23">
        <dgm:presLayoutVars>
          <dgm:bulletEnabled val="1"/>
        </dgm:presLayoutVars>
      </dgm:prSet>
      <dgm:spPr/>
    </dgm:pt>
    <dgm:pt modelId="{F5B5BF04-2B5F-4D24-B482-4A9923572ABB}" type="pres">
      <dgm:prSet presAssocID="{91D56A7C-1929-440B-90ED-260AAA532597}" presName="sibTrans" presStyleCnt="0"/>
      <dgm:spPr/>
    </dgm:pt>
    <dgm:pt modelId="{59FC5115-9738-4DF3-B9B4-6EEC27CB6BA9}" type="pres">
      <dgm:prSet presAssocID="{8BDDA30D-7FBE-4774-9237-8807E9EF4A02}" presName="node" presStyleLbl="node1" presStyleIdx="4" presStyleCnt="23">
        <dgm:presLayoutVars>
          <dgm:bulletEnabled val="1"/>
        </dgm:presLayoutVars>
      </dgm:prSet>
      <dgm:spPr/>
    </dgm:pt>
    <dgm:pt modelId="{11C7F954-6EBC-4E44-BDE2-F4419702CA63}" type="pres">
      <dgm:prSet presAssocID="{0A413E6A-7B4D-4924-9B44-4CBA156B1EC4}" presName="sibTrans" presStyleCnt="0"/>
      <dgm:spPr/>
    </dgm:pt>
    <dgm:pt modelId="{5C11B76C-689C-48BF-AB47-C4B1FFF7245C}" type="pres">
      <dgm:prSet presAssocID="{3D67D95E-B512-464A-9BC6-0D9632AD3A15}" presName="node" presStyleLbl="node1" presStyleIdx="5" presStyleCnt="23">
        <dgm:presLayoutVars>
          <dgm:bulletEnabled val="1"/>
        </dgm:presLayoutVars>
      </dgm:prSet>
      <dgm:spPr/>
    </dgm:pt>
    <dgm:pt modelId="{328D90E3-484D-4E27-A5F4-6090EC481FAB}" type="pres">
      <dgm:prSet presAssocID="{6D7B4462-F19E-4BC5-B309-57C769B4ADD1}" presName="sibTrans" presStyleCnt="0"/>
      <dgm:spPr/>
    </dgm:pt>
    <dgm:pt modelId="{F52DFFC9-307A-4027-B920-96D4FD2B1C62}" type="pres">
      <dgm:prSet presAssocID="{A5B5A999-9A2B-4471-B791-23F18F13DA85}" presName="node" presStyleLbl="node1" presStyleIdx="6" presStyleCnt="23">
        <dgm:presLayoutVars>
          <dgm:bulletEnabled val="1"/>
        </dgm:presLayoutVars>
      </dgm:prSet>
      <dgm:spPr/>
    </dgm:pt>
    <dgm:pt modelId="{A76C7832-ADBE-4471-90EC-1491ACCF43F8}" type="pres">
      <dgm:prSet presAssocID="{7D66BAFF-9EFE-4CE7-9C42-49BEC61F330C}" presName="sibTrans" presStyleCnt="0"/>
      <dgm:spPr/>
    </dgm:pt>
    <dgm:pt modelId="{CBE65227-55B2-43D8-AA4B-BB0A4847E094}" type="pres">
      <dgm:prSet presAssocID="{6F7A9ADD-2B98-417F-A3FD-B86C056F3FB7}" presName="node" presStyleLbl="node1" presStyleIdx="7" presStyleCnt="23">
        <dgm:presLayoutVars>
          <dgm:bulletEnabled val="1"/>
        </dgm:presLayoutVars>
      </dgm:prSet>
      <dgm:spPr/>
    </dgm:pt>
    <dgm:pt modelId="{D2C89AB7-5C48-42A9-8468-26A8E40DA6D1}" type="pres">
      <dgm:prSet presAssocID="{FC742C66-C34F-4EBD-B2F3-0616D176D5B4}" presName="sibTrans" presStyleCnt="0"/>
      <dgm:spPr/>
    </dgm:pt>
    <dgm:pt modelId="{BF7E20BA-DAF3-4E62-B6D5-C5CBB2373F32}" type="pres">
      <dgm:prSet presAssocID="{4DC65BCA-B4EF-4D97-B21D-8B4D910E42F0}" presName="node" presStyleLbl="node1" presStyleIdx="8" presStyleCnt="23">
        <dgm:presLayoutVars>
          <dgm:bulletEnabled val="1"/>
        </dgm:presLayoutVars>
      </dgm:prSet>
      <dgm:spPr/>
    </dgm:pt>
    <dgm:pt modelId="{F9A14265-45DE-46D7-B9C0-061813C55699}" type="pres">
      <dgm:prSet presAssocID="{CBA21F76-3215-4536-BBEC-BBA7B4310E82}" presName="sibTrans" presStyleCnt="0"/>
      <dgm:spPr/>
    </dgm:pt>
    <dgm:pt modelId="{59B2B4B8-2A2D-4EEC-A10D-ADDF0C451CE8}" type="pres">
      <dgm:prSet presAssocID="{B35ED7A2-2A9A-4260-98FF-4589E8A54EAD}" presName="node" presStyleLbl="node1" presStyleIdx="9" presStyleCnt="23">
        <dgm:presLayoutVars>
          <dgm:bulletEnabled val="1"/>
        </dgm:presLayoutVars>
      </dgm:prSet>
      <dgm:spPr/>
    </dgm:pt>
    <dgm:pt modelId="{8DFAFCF2-245C-49A6-826F-EF2FD2569CDB}" type="pres">
      <dgm:prSet presAssocID="{F31135C8-B0E8-4DCE-8F02-A219394BA582}" presName="sibTrans" presStyleCnt="0"/>
      <dgm:spPr/>
    </dgm:pt>
    <dgm:pt modelId="{87A170A3-14BC-4335-85FC-75E5B149B654}" type="pres">
      <dgm:prSet presAssocID="{3F5A8937-2169-4DB7-B506-44E885DC0D28}" presName="node" presStyleLbl="node1" presStyleIdx="10" presStyleCnt="23">
        <dgm:presLayoutVars>
          <dgm:bulletEnabled val="1"/>
        </dgm:presLayoutVars>
      </dgm:prSet>
      <dgm:spPr/>
    </dgm:pt>
    <dgm:pt modelId="{B5A69AD4-DCDE-4BA5-B5EA-2DF1742D956E}" type="pres">
      <dgm:prSet presAssocID="{F941767B-9BE9-406E-AB8D-4101BD0926AC}" presName="sibTrans" presStyleCnt="0"/>
      <dgm:spPr/>
    </dgm:pt>
    <dgm:pt modelId="{6C782D9C-9433-457C-BB96-5B0536D11FB7}" type="pres">
      <dgm:prSet presAssocID="{B5254A45-2CB9-4144-BE0B-E2CF1879502A}" presName="node" presStyleLbl="node1" presStyleIdx="11" presStyleCnt="23">
        <dgm:presLayoutVars>
          <dgm:bulletEnabled val="1"/>
        </dgm:presLayoutVars>
      </dgm:prSet>
      <dgm:spPr/>
    </dgm:pt>
    <dgm:pt modelId="{6C3312F3-D70D-46C8-BB6C-7666A42722B4}" type="pres">
      <dgm:prSet presAssocID="{018E0ECA-3453-49FA-AE67-7BDFEDA59B0C}" presName="sibTrans" presStyleCnt="0"/>
      <dgm:spPr/>
    </dgm:pt>
    <dgm:pt modelId="{3EB268EF-14BD-49EC-A62B-B0D94A499263}" type="pres">
      <dgm:prSet presAssocID="{AC74E7CB-1B48-4EF2-AFF2-6ABBDEF8FF4A}" presName="node" presStyleLbl="node1" presStyleIdx="12" presStyleCnt="23">
        <dgm:presLayoutVars>
          <dgm:bulletEnabled val="1"/>
        </dgm:presLayoutVars>
      </dgm:prSet>
      <dgm:spPr/>
    </dgm:pt>
    <dgm:pt modelId="{9DF46F73-0D52-4DCE-9E54-09184F6FB1B5}" type="pres">
      <dgm:prSet presAssocID="{AE9010C8-6C75-4D31-AB62-A6A31E5E4C42}" presName="sibTrans" presStyleCnt="0"/>
      <dgm:spPr/>
    </dgm:pt>
    <dgm:pt modelId="{01C36101-92B7-4A1F-93E7-B463E58B13A6}" type="pres">
      <dgm:prSet presAssocID="{07A4572A-515A-4141-A9AB-91E50ED79795}" presName="node" presStyleLbl="node1" presStyleIdx="13" presStyleCnt="23">
        <dgm:presLayoutVars>
          <dgm:bulletEnabled val="1"/>
        </dgm:presLayoutVars>
      </dgm:prSet>
      <dgm:spPr/>
    </dgm:pt>
    <dgm:pt modelId="{FC99D1DB-5994-46EA-B66D-0C3D8E6CA60F}" type="pres">
      <dgm:prSet presAssocID="{04EBCCD6-4B65-47A6-86B9-21267DB2DEDC}" presName="sibTrans" presStyleCnt="0"/>
      <dgm:spPr/>
    </dgm:pt>
    <dgm:pt modelId="{212B03FA-CC57-4BD1-A41B-B780BB62A040}" type="pres">
      <dgm:prSet presAssocID="{E2DAB23B-BDCD-4824-B57D-24CACD1F9B13}" presName="node" presStyleLbl="node1" presStyleIdx="14" presStyleCnt="23">
        <dgm:presLayoutVars>
          <dgm:bulletEnabled val="1"/>
        </dgm:presLayoutVars>
      </dgm:prSet>
      <dgm:spPr/>
    </dgm:pt>
    <dgm:pt modelId="{C208784D-4468-4F3D-9F0A-D31F52A346F9}" type="pres">
      <dgm:prSet presAssocID="{8CC7496C-F74D-477F-AADA-9F231C529273}" presName="sibTrans" presStyleCnt="0"/>
      <dgm:spPr/>
    </dgm:pt>
    <dgm:pt modelId="{31DEB288-5BEA-4844-B813-16B984356328}" type="pres">
      <dgm:prSet presAssocID="{17C38352-1832-4B51-972F-EAA6EEED756D}" presName="node" presStyleLbl="node1" presStyleIdx="15" presStyleCnt="23">
        <dgm:presLayoutVars>
          <dgm:bulletEnabled val="1"/>
        </dgm:presLayoutVars>
      </dgm:prSet>
      <dgm:spPr/>
    </dgm:pt>
    <dgm:pt modelId="{61D429DC-25E9-412F-B59B-3D05238190AB}" type="pres">
      <dgm:prSet presAssocID="{B16B3E42-E1FD-4BFB-838C-C569D16F03C1}" presName="sibTrans" presStyleCnt="0"/>
      <dgm:spPr/>
    </dgm:pt>
    <dgm:pt modelId="{5F19E5DA-5C25-40EC-921E-7ACD37F4D62C}" type="pres">
      <dgm:prSet presAssocID="{A387878C-00C1-4C8C-9766-F4A8B085BDFF}" presName="node" presStyleLbl="node1" presStyleIdx="16" presStyleCnt="23">
        <dgm:presLayoutVars>
          <dgm:bulletEnabled val="1"/>
        </dgm:presLayoutVars>
      </dgm:prSet>
      <dgm:spPr/>
    </dgm:pt>
    <dgm:pt modelId="{919118E9-8C7C-4235-ADD5-DEA7D0A1BAA8}" type="pres">
      <dgm:prSet presAssocID="{FA28A8DF-3C76-4260-92B4-0EF5A529938C}" presName="sibTrans" presStyleCnt="0"/>
      <dgm:spPr/>
    </dgm:pt>
    <dgm:pt modelId="{9B1ABA6D-654C-4B1E-9FA3-F0A8A123F340}" type="pres">
      <dgm:prSet presAssocID="{1A9D7EEB-FCB1-4921-B9E3-75A4CA6AD4C8}" presName="node" presStyleLbl="node1" presStyleIdx="17" presStyleCnt="23">
        <dgm:presLayoutVars>
          <dgm:bulletEnabled val="1"/>
        </dgm:presLayoutVars>
      </dgm:prSet>
      <dgm:spPr/>
    </dgm:pt>
    <dgm:pt modelId="{1F1C7643-319E-42BB-B840-D36C163154C5}" type="pres">
      <dgm:prSet presAssocID="{C43E83B8-25BD-4204-9CD3-84D714C6C082}" presName="sibTrans" presStyleCnt="0"/>
      <dgm:spPr/>
    </dgm:pt>
    <dgm:pt modelId="{4C4CB4BA-9EA7-4C1A-B207-CB8FACC98757}" type="pres">
      <dgm:prSet presAssocID="{8D56764C-6676-42D7-B582-44C343088DA1}" presName="node" presStyleLbl="node1" presStyleIdx="18" presStyleCnt="23">
        <dgm:presLayoutVars>
          <dgm:bulletEnabled val="1"/>
        </dgm:presLayoutVars>
      </dgm:prSet>
      <dgm:spPr/>
    </dgm:pt>
    <dgm:pt modelId="{28239ACA-5A55-43D1-ADD3-8C15B89ABC53}" type="pres">
      <dgm:prSet presAssocID="{4FC5D692-75FD-484C-816F-9C9327510D0C}" presName="sibTrans" presStyleCnt="0"/>
      <dgm:spPr/>
    </dgm:pt>
    <dgm:pt modelId="{E46C1C3F-FB33-4AC5-B695-79CFDE277BC1}" type="pres">
      <dgm:prSet presAssocID="{03C514EC-1785-4486-8C21-362C81693A1F}" presName="node" presStyleLbl="node1" presStyleIdx="19" presStyleCnt="23">
        <dgm:presLayoutVars>
          <dgm:bulletEnabled val="1"/>
        </dgm:presLayoutVars>
      </dgm:prSet>
      <dgm:spPr/>
    </dgm:pt>
    <dgm:pt modelId="{66C275CC-A8D1-4724-9748-EA3FC3319D9F}" type="pres">
      <dgm:prSet presAssocID="{4090A1BD-D3DC-4BCB-91A6-59D1C853E2AA}" presName="sibTrans" presStyleCnt="0"/>
      <dgm:spPr/>
    </dgm:pt>
    <dgm:pt modelId="{57EADF12-CE13-4F0C-862C-E22C638EEFD1}" type="pres">
      <dgm:prSet presAssocID="{05156E27-A67E-4AD9-893F-0471D6077066}" presName="node" presStyleLbl="node1" presStyleIdx="20" presStyleCnt="23">
        <dgm:presLayoutVars>
          <dgm:bulletEnabled val="1"/>
        </dgm:presLayoutVars>
      </dgm:prSet>
      <dgm:spPr/>
    </dgm:pt>
    <dgm:pt modelId="{046E0D2E-5879-4479-A5E7-6656F904C92E}" type="pres">
      <dgm:prSet presAssocID="{A6F37AE5-F966-41AF-A61A-FF0ED0FF061E}" presName="sibTrans" presStyleCnt="0"/>
      <dgm:spPr/>
    </dgm:pt>
    <dgm:pt modelId="{26C20AEC-14D5-4081-AE2A-8545088B4206}" type="pres">
      <dgm:prSet presAssocID="{970AECDC-2C5E-4ED8-8C92-F11731EA11FE}" presName="node" presStyleLbl="node1" presStyleIdx="21" presStyleCnt="23">
        <dgm:presLayoutVars>
          <dgm:bulletEnabled val="1"/>
        </dgm:presLayoutVars>
      </dgm:prSet>
      <dgm:spPr/>
    </dgm:pt>
    <dgm:pt modelId="{1EEE0CA4-CEF9-4770-8DDD-381B3A47E446}" type="pres">
      <dgm:prSet presAssocID="{1AE65ABC-CEE1-4DCF-BA22-A019C2C840DA}" presName="sibTrans" presStyleCnt="0"/>
      <dgm:spPr/>
    </dgm:pt>
    <dgm:pt modelId="{8A7723EE-DFD6-4E51-B95F-25D072D0F0A4}" type="pres">
      <dgm:prSet presAssocID="{A9BB5421-1EDB-4B09-B4C2-75DDDFDE6558}" presName="node" presStyleLbl="node1" presStyleIdx="22" presStyleCnt="23">
        <dgm:presLayoutVars>
          <dgm:bulletEnabled val="1"/>
        </dgm:presLayoutVars>
      </dgm:prSet>
      <dgm:spPr/>
    </dgm:pt>
  </dgm:ptLst>
  <dgm:cxnLst>
    <dgm:cxn modelId="{20286A09-7C71-4D1C-AC9A-F5EE3E578F68}" srcId="{63F5F497-7F90-41DB-8546-3CAB642CF743}" destId="{4DC65BCA-B4EF-4D97-B21D-8B4D910E42F0}" srcOrd="8" destOrd="0" parTransId="{64B02885-7F03-4FD1-AF57-44BF509996BB}" sibTransId="{CBA21F76-3215-4536-BBEC-BBA7B4310E82}"/>
    <dgm:cxn modelId="{BE725F0D-719C-4F01-9364-58C65EB8AD90}" type="presOf" srcId="{B5254A45-2CB9-4144-BE0B-E2CF1879502A}" destId="{6C782D9C-9433-457C-BB96-5B0536D11FB7}" srcOrd="0" destOrd="0" presId="urn:microsoft.com/office/officeart/2005/8/layout/default"/>
    <dgm:cxn modelId="{6B76EC20-A367-4C38-A662-7E08AE2598B3}" srcId="{63F5F497-7F90-41DB-8546-3CAB642CF743}" destId="{F0DBB22B-E602-4BE6-94C1-A84DE9ADB37F}" srcOrd="1" destOrd="0" parTransId="{0CB4F54E-75B2-453F-859C-485021012C07}" sibTransId="{D3184E6A-933E-4BD2-8789-6368EC76427F}"/>
    <dgm:cxn modelId="{C77D9124-ACE8-4E46-83A7-A9EB75941146}" srcId="{63F5F497-7F90-41DB-8546-3CAB642CF743}" destId="{DAEE5969-E830-49B0-B2DE-1CDDDA50C9FD}" srcOrd="3" destOrd="0" parTransId="{EA71CCEE-D7DC-483F-857D-20DCD2DA75A1}" sibTransId="{91D56A7C-1929-440B-90ED-260AAA532597}"/>
    <dgm:cxn modelId="{8D56D224-63EB-48D0-AAD4-17B9F9C29FAA}" srcId="{63F5F497-7F90-41DB-8546-3CAB642CF743}" destId="{791645FF-7AF4-46A4-B062-0817C1FBEFDC}" srcOrd="0" destOrd="0" parTransId="{D25ED193-7947-4BCD-A628-8FAA5CDBEFA5}" sibTransId="{0B1CA236-9CEA-4991-B8A7-DA796D7567E0}"/>
    <dgm:cxn modelId="{2595082A-FE7D-4DBB-9BBC-68C0B49C86FD}" srcId="{63F5F497-7F90-41DB-8546-3CAB642CF743}" destId="{03C514EC-1785-4486-8C21-362C81693A1F}" srcOrd="19" destOrd="0" parTransId="{D69CBAB3-978A-4166-9AD1-C76C83AE71CE}" sibTransId="{4090A1BD-D3DC-4BCB-91A6-59D1C853E2AA}"/>
    <dgm:cxn modelId="{1EFACF30-0CC8-47D3-8D57-9BDA6426B0F2}" type="presOf" srcId="{970AECDC-2C5E-4ED8-8C92-F11731EA11FE}" destId="{26C20AEC-14D5-4081-AE2A-8545088B4206}" srcOrd="0" destOrd="0" presId="urn:microsoft.com/office/officeart/2005/8/layout/default"/>
    <dgm:cxn modelId="{FD9F6536-1009-410E-A568-2C3135288B42}" srcId="{63F5F497-7F90-41DB-8546-3CAB642CF743}" destId="{17C38352-1832-4B51-972F-EAA6EEED756D}" srcOrd="15" destOrd="0" parTransId="{31431D16-FF41-4941-8C7C-C5F7FCAF3FFE}" sibTransId="{B16B3E42-E1FD-4BFB-838C-C569D16F03C1}"/>
    <dgm:cxn modelId="{8C27C639-2BF3-49FF-8129-4F13C0B7F9C7}" srcId="{63F5F497-7F90-41DB-8546-3CAB642CF743}" destId="{05156E27-A67E-4AD9-893F-0471D6077066}" srcOrd="20" destOrd="0" parTransId="{21B2688B-75BA-4209-BCEC-A78B4E9DFB97}" sibTransId="{A6F37AE5-F966-41AF-A61A-FF0ED0FF061E}"/>
    <dgm:cxn modelId="{AF00D15C-E079-4967-9D77-AC8486A6D5CB}" type="presOf" srcId="{8D56764C-6676-42D7-B582-44C343088DA1}" destId="{4C4CB4BA-9EA7-4C1A-B207-CB8FACC98757}" srcOrd="0" destOrd="0" presId="urn:microsoft.com/office/officeart/2005/8/layout/default"/>
    <dgm:cxn modelId="{F0DE8261-6D1C-4C9F-AD3E-93B46D78BC2A}" srcId="{63F5F497-7F90-41DB-8546-3CAB642CF743}" destId="{E2DAB23B-BDCD-4824-B57D-24CACD1F9B13}" srcOrd="14" destOrd="0" parTransId="{A94CCF67-0AD1-4EFF-AC6B-FFA508D18FE2}" sibTransId="{8CC7496C-F74D-477F-AADA-9F231C529273}"/>
    <dgm:cxn modelId="{C24AA142-238F-4074-AA42-19D5BB0D00B3}" type="presOf" srcId="{17C38352-1832-4B51-972F-EAA6EEED756D}" destId="{31DEB288-5BEA-4844-B813-16B984356328}" srcOrd="0" destOrd="0" presId="urn:microsoft.com/office/officeart/2005/8/layout/default"/>
    <dgm:cxn modelId="{9F960745-62AF-49E5-83C2-C0450B596EDF}" srcId="{63F5F497-7F90-41DB-8546-3CAB642CF743}" destId="{8D56764C-6676-42D7-B582-44C343088DA1}" srcOrd="18" destOrd="0" parTransId="{C8A5C029-D9AD-486E-B90A-D56F087A18F7}" sibTransId="{4FC5D692-75FD-484C-816F-9C9327510D0C}"/>
    <dgm:cxn modelId="{A2FF4666-A299-45C2-8B57-C7092C5A93DD}" type="presOf" srcId="{B35ED7A2-2A9A-4260-98FF-4589E8A54EAD}" destId="{59B2B4B8-2A2D-4EEC-A10D-ADDF0C451CE8}" srcOrd="0" destOrd="0" presId="urn:microsoft.com/office/officeart/2005/8/layout/default"/>
    <dgm:cxn modelId="{FA099666-664A-4850-8126-8D315D56B729}" type="presOf" srcId="{F0DBB22B-E602-4BE6-94C1-A84DE9ADB37F}" destId="{55564D58-9423-474E-A07A-68F95878E7B6}" srcOrd="0" destOrd="0" presId="urn:microsoft.com/office/officeart/2005/8/layout/default"/>
    <dgm:cxn modelId="{CADEF766-ECE3-4004-9FF5-43B68B6876B9}" srcId="{63F5F497-7F90-41DB-8546-3CAB642CF743}" destId="{AC74E7CB-1B48-4EF2-AFF2-6ABBDEF8FF4A}" srcOrd="12" destOrd="0" parTransId="{2DD236AF-FC33-43E6-A22E-FF592B4323A4}" sibTransId="{AE9010C8-6C75-4D31-AB62-A6A31E5E4C42}"/>
    <dgm:cxn modelId="{E6B38E4A-840A-4687-935D-ED887B563B33}" type="presOf" srcId="{8BDDA30D-7FBE-4774-9237-8807E9EF4A02}" destId="{59FC5115-9738-4DF3-B9B4-6EEC27CB6BA9}" srcOrd="0" destOrd="0" presId="urn:microsoft.com/office/officeart/2005/8/layout/default"/>
    <dgm:cxn modelId="{8F7D2871-7336-4BE1-B7D7-4F34F4455B81}" srcId="{63F5F497-7F90-41DB-8546-3CAB642CF743}" destId="{970AECDC-2C5E-4ED8-8C92-F11731EA11FE}" srcOrd="21" destOrd="0" parTransId="{E02EF056-179E-40D3-9044-4F585604D7BF}" sibTransId="{1AE65ABC-CEE1-4DCF-BA22-A019C2C840DA}"/>
    <dgm:cxn modelId="{90DC9073-1773-4DB7-A557-DB336B2EE132}" type="presOf" srcId="{A9BB5421-1EDB-4B09-B4C2-75DDDFDE6558}" destId="{8A7723EE-DFD6-4E51-B95F-25D072D0F0A4}" srcOrd="0" destOrd="0" presId="urn:microsoft.com/office/officeart/2005/8/layout/default"/>
    <dgm:cxn modelId="{3FBBA854-60AE-4DCC-A343-9BE9E62F88F8}" type="presOf" srcId="{03C514EC-1785-4486-8C21-362C81693A1F}" destId="{E46C1C3F-FB33-4AC5-B695-79CFDE277BC1}" srcOrd="0" destOrd="0" presId="urn:microsoft.com/office/officeart/2005/8/layout/default"/>
    <dgm:cxn modelId="{E8F61359-6C4B-4CF1-ADB8-42E5B9E372A4}" type="presOf" srcId="{A5B5A999-9A2B-4471-B791-23F18F13DA85}" destId="{F52DFFC9-307A-4027-B920-96D4FD2B1C62}" srcOrd="0" destOrd="0" presId="urn:microsoft.com/office/officeart/2005/8/layout/default"/>
    <dgm:cxn modelId="{9B443F5A-C099-4EEF-AA4D-B7FA407467DF}" type="presOf" srcId="{07A4572A-515A-4141-A9AB-91E50ED79795}" destId="{01C36101-92B7-4A1F-93E7-B463E58B13A6}" srcOrd="0" destOrd="0" presId="urn:microsoft.com/office/officeart/2005/8/layout/default"/>
    <dgm:cxn modelId="{EB98E37A-EBF5-4484-BBBD-AF3FD04B265E}" srcId="{63F5F497-7F90-41DB-8546-3CAB642CF743}" destId="{78E25BD2-D4A6-4C4C-A68F-03EAC652EC46}" srcOrd="2" destOrd="0" parTransId="{FA4A9DF8-2960-49E7-9C63-E30931BEE5AA}" sibTransId="{830F3F0E-E336-47C8-8677-FBD00D46BD5A}"/>
    <dgm:cxn modelId="{E8B5397B-DCF8-4775-A192-C73DA45102F0}" type="presOf" srcId="{05156E27-A67E-4AD9-893F-0471D6077066}" destId="{57EADF12-CE13-4F0C-862C-E22C638EEFD1}" srcOrd="0" destOrd="0" presId="urn:microsoft.com/office/officeart/2005/8/layout/default"/>
    <dgm:cxn modelId="{8A40D87E-3A20-4826-85AF-730C19EB4322}" type="presOf" srcId="{E2DAB23B-BDCD-4824-B57D-24CACD1F9B13}" destId="{212B03FA-CC57-4BD1-A41B-B780BB62A040}" srcOrd="0" destOrd="0" presId="urn:microsoft.com/office/officeart/2005/8/layout/default"/>
    <dgm:cxn modelId="{B6B17F87-F91E-41AA-AB83-1D8DD1CC11FB}" type="presOf" srcId="{4DC65BCA-B4EF-4D97-B21D-8B4D910E42F0}" destId="{BF7E20BA-DAF3-4E62-B6D5-C5CBB2373F32}" srcOrd="0" destOrd="0" presId="urn:microsoft.com/office/officeart/2005/8/layout/default"/>
    <dgm:cxn modelId="{C5338787-87E1-4FA3-ADF2-58B39A7A3821}" srcId="{63F5F497-7F90-41DB-8546-3CAB642CF743}" destId="{1A9D7EEB-FCB1-4921-B9E3-75A4CA6AD4C8}" srcOrd="17" destOrd="0" parTransId="{99F86BAD-A9E5-4B41-A957-931CA95F2021}" sibTransId="{C43E83B8-25BD-4204-9CD3-84D714C6C082}"/>
    <dgm:cxn modelId="{10305689-1940-4E2C-9028-3E193C65EFC7}" type="presOf" srcId="{3D67D95E-B512-464A-9BC6-0D9632AD3A15}" destId="{5C11B76C-689C-48BF-AB47-C4B1FFF7245C}" srcOrd="0" destOrd="0" presId="urn:microsoft.com/office/officeart/2005/8/layout/default"/>
    <dgm:cxn modelId="{552C0E98-2C22-4F4B-94B4-E36A21DCCB42}" srcId="{63F5F497-7F90-41DB-8546-3CAB642CF743}" destId="{A387878C-00C1-4C8C-9766-F4A8B085BDFF}" srcOrd="16" destOrd="0" parTransId="{E04EF944-4314-4C10-A78A-2EF686B7443E}" sibTransId="{FA28A8DF-3C76-4260-92B4-0EF5A529938C}"/>
    <dgm:cxn modelId="{A9FE2799-ADA4-4531-9495-95356566D453}" type="presOf" srcId="{AC74E7CB-1B48-4EF2-AFF2-6ABBDEF8FF4A}" destId="{3EB268EF-14BD-49EC-A62B-B0D94A499263}" srcOrd="0" destOrd="0" presId="urn:microsoft.com/office/officeart/2005/8/layout/default"/>
    <dgm:cxn modelId="{9B681EB1-F92C-487A-A089-1172652473F0}" type="presOf" srcId="{63F5F497-7F90-41DB-8546-3CAB642CF743}" destId="{14E08FD3-08AB-42DB-8EA4-F88A887CA964}" srcOrd="0" destOrd="0" presId="urn:microsoft.com/office/officeart/2005/8/layout/default"/>
    <dgm:cxn modelId="{3BB22FB3-786C-4C9A-B9A8-4FECF6EC0D08}" srcId="{63F5F497-7F90-41DB-8546-3CAB642CF743}" destId="{3F5A8937-2169-4DB7-B506-44E885DC0D28}" srcOrd="10" destOrd="0" parTransId="{2EC790A3-1347-4BE2-BAB1-B82FA517730C}" sibTransId="{F941767B-9BE9-406E-AB8D-4101BD0926AC}"/>
    <dgm:cxn modelId="{6EB2C8B4-8598-4A9D-AC27-971EF4991835}" srcId="{63F5F497-7F90-41DB-8546-3CAB642CF743}" destId="{B5254A45-2CB9-4144-BE0B-E2CF1879502A}" srcOrd="11" destOrd="0" parTransId="{D82EEB2E-04B8-42C9-87B0-DFA5FB1024CE}" sibTransId="{018E0ECA-3453-49FA-AE67-7BDFEDA59B0C}"/>
    <dgm:cxn modelId="{671610B5-8C3E-4FE8-9610-8D5381CE05CD}" srcId="{63F5F497-7F90-41DB-8546-3CAB642CF743}" destId="{A5B5A999-9A2B-4471-B791-23F18F13DA85}" srcOrd="6" destOrd="0" parTransId="{13ACDDFD-608D-439A-B70D-3A579BF3F4C9}" sibTransId="{7D66BAFF-9EFE-4CE7-9C42-49BEC61F330C}"/>
    <dgm:cxn modelId="{FC0EB4C0-6707-406C-8DD6-71115BD1C850}" srcId="{63F5F497-7F90-41DB-8546-3CAB642CF743}" destId="{B35ED7A2-2A9A-4260-98FF-4589E8A54EAD}" srcOrd="9" destOrd="0" parTransId="{BCAE957A-9E0C-4904-9A6F-295AC5E985CD}" sibTransId="{F31135C8-B0E8-4DCE-8F02-A219394BA582}"/>
    <dgm:cxn modelId="{866CDAC5-E540-4BF3-A630-4A871A523ABD}" type="presOf" srcId="{791645FF-7AF4-46A4-B062-0817C1FBEFDC}" destId="{319DA4F8-983A-4752-9B9E-4E932BFF43BF}" srcOrd="0" destOrd="0" presId="urn:microsoft.com/office/officeart/2005/8/layout/default"/>
    <dgm:cxn modelId="{00D08CCA-582D-4575-9F41-DE6755F45409}" type="presOf" srcId="{78E25BD2-D4A6-4C4C-A68F-03EAC652EC46}" destId="{874243F9-4F42-4297-9E1C-4DD7F04E0559}" srcOrd="0" destOrd="0" presId="urn:microsoft.com/office/officeart/2005/8/layout/default"/>
    <dgm:cxn modelId="{6ACBF1D7-A4C8-42D4-9CB7-D23BB429F63E}" srcId="{63F5F497-7F90-41DB-8546-3CAB642CF743}" destId="{A9BB5421-1EDB-4B09-B4C2-75DDDFDE6558}" srcOrd="22" destOrd="0" parTransId="{32B58AD1-E62E-4AE5-80F8-855280038FB0}" sibTransId="{13E4324B-EB95-4E77-B478-1CCEA401D73C}"/>
    <dgm:cxn modelId="{2F0720D8-98F9-4D6C-957A-76736D7B026D}" srcId="{63F5F497-7F90-41DB-8546-3CAB642CF743}" destId="{8BDDA30D-7FBE-4774-9237-8807E9EF4A02}" srcOrd="4" destOrd="0" parTransId="{837CB7FF-48CF-47AD-8DFF-EBADE41EF89F}" sibTransId="{0A413E6A-7B4D-4924-9B44-4CBA156B1EC4}"/>
    <dgm:cxn modelId="{8BF882DF-2EA9-49A1-9654-4DB53BE1C548}" type="presOf" srcId="{DAEE5969-E830-49B0-B2DE-1CDDDA50C9FD}" destId="{E90F3FD1-D54E-4404-BFC4-6AF73BD586B3}" srcOrd="0" destOrd="0" presId="urn:microsoft.com/office/officeart/2005/8/layout/default"/>
    <dgm:cxn modelId="{2F7B02E3-1078-431D-AF43-101ECB2FFB0E}" srcId="{63F5F497-7F90-41DB-8546-3CAB642CF743}" destId="{07A4572A-515A-4141-A9AB-91E50ED79795}" srcOrd="13" destOrd="0" parTransId="{2B110B5A-309F-44EA-B8B5-F17093887307}" sibTransId="{04EBCCD6-4B65-47A6-86B9-21267DB2DEDC}"/>
    <dgm:cxn modelId="{70BC0EE4-92C0-4B91-8474-CDD17C5F916E}" srcId="{63F5F497-7F90-41DB-8546-3CAB642CF743}" destId="{3D67D95E-B512-464A-9BC6-0D9632AD3A15}" srcOrd="5" destOrd="0" parTransId="{C9A4544E-8C34-49CA-BFA6-3F46A980C944}" sibTransId="{6D7B4462-F19E-4BC5-B309-57C769B4ADD1}"/>
    <dgm:cxn modelId="{7DD7EFE4-5E18-4470-8FFB-1D93CB51E9C9}" type="presOf" srcId="{1A9D7EEB-FCB1-4921-B9E3-75A4CA6AD4C8}" destId="{9B1ABA6D-654C-4B1E-9FA3-F0A8A123F340}" srcOrd="0" destOrd="0" presId="urn:microsoft.com/office/officeart/2005/8/layout/default"/>
    <dgm:cxn modelId="{45F3AEEF-5880-41FA-8C44-AF5F409DE1D7}" type="presOf" srcId="{3F5A8937-2169-4DB7-B506-44E885DC0D28}" destId="{87A170A3-14BC-4335-85FC-75E5B149B654}" srcOrd="0" destOrd="0" presId="urn:microsoft.com/office/officeart/2005/8/layout/default"/>
    <dgm:cxn modelId="{39104CF8-9E22-4D19-B91D-3D1458EEE6FE}" type="presOf" srcId="{A387878C-00C1-4C8C-9766-F4A8B085BDFF}" destId="{5F19E5DA-5C25-40EC-921E-7ACD37F4D62C}" srcOrd="0" destOrd="0" presId="urn:microsoft.com/office/officeart/2005/8/layout/default"/>
    <dgm:cxn modelId="{69E79DFC-DBE5-4644-AD2B-18391C57E663}" type="presOf" srcId="{6F7A9ADD-2B98-417F-A3FD-B86C056F3FB7}" destId="{CBE65227-55B2-43D8-AA4B-BB0A4847E094}" srcOrd="0" destOrd="0" presId="urn:microsoft.com/office/officeart/2005/8/layout/default"/>
    <dgm:cxn modelId="{5DE0E1FC-8049-4A86-9CF5-596ABD76EA95}" srcId="{63F5F497-7F90-41DB-8546-3CAB642CF743}" destId="{6F7A9ADD-2B98-417F-A3FD-B86C056F3FB7}" srcOrd="7" destOrd="0" parTransId="{8C3AFAA8-3ACC-4710-AEE4-03E9BF010688}" sibTransId="{FC742C66-C34F-4EBD-B2F3-0616D176D5B4}"/>
    <dgm:cxn modelId="{67426C5E-1DAF-4318-83FB-8B8568F61C6E}" type="presParOf" srcId="{14E08FD3-08AB-42DB-8EA4-F88A887CA964}" destId="{319DA4F8-983A-4752-9B9E-4E932BFF43BF}" srcOrd="0" destOrd="0" presId="urn:microsoft.com/office/officeart/2005/8/layout/default"/>
    <dgm:cxn modelId="{A00ED2EA-3049-4B20-963C-F35A9B661C27}" type="presParOf" srcId="{14E08FD3-08AB-42DB-8EA4-F88A887CA964}" destId="{FC31D60A-5B40-40CF-9822-6157E38B4BF1}" srcOrd="1" destOrd="0" presId="urn:microsoft.com/office/officeart/2005/8/layout/default"/>
    <dgm:cxn modelId="{4624C872-74C6-4B61-824F-0EA6EA543B4A}" type="presParOf" srcId="{14E08FD3-08AB-42DB-8EA4-F88A887CA964}" destId="{55564D58-9423-474E-A07A-68F95878E7B6}" srcOrd="2" destOrd="0" presId="urn:microsoft.com/office/officeart/2005/8/layout/default"/>
    <dgm:cxn modelId="{3ACD3F94-73E7-4AAA-9130-DFCEEA472A07}" type="presParOf" srcId="{14E08FD3-08AB-42DB-8EA4-F88A887CA964}" destId="{4BE1FE28-44E1-44F3-977E-8A5A1F0F3F5C}" srcOrd="3" destOrd="0" presId="urn:microsoft.com/office/officeart/2005/8/layout/default"/>
    <dgm:cxn modelId="{A8BE7F73-F9F1-458E-86C4-88A255193965}" type="presParOf" srcId="{14E08FD3-08AB-42DB-8EA4-F88A887CA964}" destId="{874243F9-4F42-4297-9E1C-4DD7F04E0559}" srcOrd="4" destOrd="0" presId="urn:microsoft.com/office/officeart/2005/8/layout/default"/>
    <dgm:cxn modelId="{26199AC4-AB18-4C95-8773-803AC3D41ACE}" type="presParOf" srcId="{14E08FD3-08AB-42DB-8EA4-F88A887CA964}" destId="{F2C87D9A-F57F-4FE6-936A-A68D663D9A8F}" srcOrd="5" destOrd="0" presId="urn:microsoft.com/office/officeart/2005/8/layout/default"/>
    <dgm:cxn modelId="{F520689D-E22B-4ACC-9419-E9F3F3AE58DF}" type="presParOf" srcId="{14E08FD3-08AB-42DB-8EA4-F88A887CA964}" destId="{E90F3FD1-D54E-4404-BFC4-6AF73BD586B3}" srcOrd="6" destOrd="0" presId="urn:microsoft.com/office/officeart/2005/8/layout/default"/>
    <dgm:cxn modelId="{8E691AEE-485A-41C6-A1EC-38D57F98DEF9}" type="presParOf" srcId="{14E08FD3-08AB-42DB-8EA4-F88A887CA964}" destId="{F5B5BF04-2B5F-4D24-B482-4A9923572ABB}" srcOrd="7" destOrd="0" presId="urn:microsoft.com/office/officeart/2005/8/layout/default"/>
    <dgm:cxn modelId="{BAA1D8FF-31C7-4BD1-95BD-62931101AD63}" type="presParOf" srcId="{14E08FD3-08AB-42DB-8EA4-F88A887CA964}" destId="{59FC5115-9738-4DF3-B9B4-6EEC27CB6BA9}" srcOrd="8" destOrd="0" presId="urn:microsoft.com/office/officeart/2005/8/layout/default"/>
    <dgm:cxn modelId="{D5DE38C4-46D8-4F3D-B34D-2E611AE94ABB}" type="presParOf" srcId="{14E08FD3-08AB-42DB-8EA4-F88A887CA964}" destId="{11C7F954-6EBC-4E44-BDE2-F4419702CA63}" srcOrd="9" destOrd="0" presId="urn:microsoft.com/office/officeart/2005/8/layout/default"/>
    <dgm:cxn modelId="{35FA333D-06D2-4CA3-917D-D2F0FDD0E211}" type="presParOf" srcId="{14E08FD3-08AB-42DB-8EA4-F88A887CA964}" destId="{5C11B76C-689C-48BF-AB47-C4B1FFF7245C}" srcOrd="10" destOrd="0" presId="urn:microsoft.com/office/officeart/2005/8/layout/default"/>
    <dgm:cxn modelId="{FC1A7311-5EE0-41ED-8574-4A9EAA34DA0B}" type="presParOf" srcId="{14E08FD3-08AB-42DB-8EA4-F88A887CA964}" destId="{328D90E3-484D-4E27-A5F4-6090EC481FAB}" srcOrd="11" destOrd="0" presId="urn:microsoft.com/office/officeart/2005/8/layout/default"/>
    <dgm:cxn modelId="{FCD02662-0F4A-4CC1-983E-AED185FD4F38}" type="presParOf" srcId="{14E08FD3-08AB-42DB-8EA4-F88A887CA964}" destId="{F52DFFC9-307A-4027-B920-96D4FD2B1C62}" srcOrd="12" destOrd="0" presId="urn:microsoft.com/office/officeart/2005/8/layout/default"/>
    <dgm:cxn modelId="{C202EE64-0915-4BD7-A096-0A97BD63649F}" type="presParOf" srcId="{14E08FD3-08AB-42DB-8EA4-F88A887CA964}" destId="{A76C7832-ADBE-4471-90EC-1491ACCF43F8}" srcOrd="13" destOrd="0" presId="urn:microsoft.com/office/officeart/2005/8/layout/default"/>
    <dgm:cxn modelId="{45F111CB-679D-4B51-9912-C79E01809EC8}" type="presParOf" srcId="{14E08FD3-08AB-42DB-8EA4-F88A887CA964}" destId="{CBE65227-55B2-43D8-AA4B-BB0A4847E094}" srcOrd="14" destOrd="0" presId="urn:microsoft.com/office/officeart/2005/8/layout/default"/>
    <dgm:cxn modelId="{8D1D54DF-E91F-4CC8-8778-CC571EEF29F5}" type="presParOf" srcId="{14E08FD3-08AB-42DB-8EA4-F88A887CA964}" destId="{D2C89AB7-5C48-42A9-8468-26A8E40DA6D1}" srcOrd="15" destOrd="0" presId="urn:microsoft.com/office/officeart/2005/8/layout/default"/>
    <dgm:cxn modelId="{82FA275A-752B-4068-9711-DB378F424972}" type="presParOf" srcId="{14E08FD3-08AB-42DB-8EA4-F88A887CA964}" destId="{BF7E20BA-DAF3-4E62-B6D5-C5CBB2373F32}" srcOrd="16" destOrd="0" presId="urn:microsoft.com/office/officeart/2005/8/layout/default"/>
    <dgm:cxn modelId="{3F6C6F78-B214-4545-AE5D-60E2E62FBEBD}" type="presParOf" srcId="{14E08FD3-08AB-42DB-8EA4-F88A887CA964}" destId="{F9A14265-45DE-46D7-B9C0-061813C55699}" srcOrd="17" destOrd="0" presId="urn:microsoft.com/office/officeart/2005/8/layout/default"/>
    <dgm:cxn modelId="{DF361B2C-9682-4D34-9772-3023294C4422}" type="presParOf" srcId="{14E08FD3-08AB-42DB-8EA4-F88A887CA964}" destId="{59B2B4B8-2A2D-4EEC-A10D-ADDF0C451CE8}" srcOrd="18" destOrd="0" presId="urn:microsoft.com/office/officeart/2005/8/layout/default"/>
    <dgm:cxn modelId="{73E06857-8B19-4713-8455-01868E48C10E}" type="presParOf" srcId="{14E08FD3-08AB-42DB-8EA4-F88A887CA964}" destId="{8DFAFCF2-245C-49A6-826F-EF2FD2569CDB}" srcOrd="19" destOrd="0" presId="urn:microsoft.com/office/officeart/2005/8/layout/default"/>
    <dgm:cxn modelId="{417DB719-4012-41A2-B8E2-C3F3EDC40A84}" type="presParOf" srcId="{14E08FD3-08AB-42DB-8EA4-F88A887CA964}" destId="{87A170A3-14BC-4335-85FC-75E5B149B654}" srcOrd="20" destOrd="0" presId="urn:microsoft.com/office/officeart/2005/8/layout/default"/>
    <dgm:cxn modelId="{ABB5A21B-7E8A-48A3-BD3D-53FB6CC61AB9}" type="presParOf" srcId="{14E08FD3-08AB-42DB-8EA4-F88A887CA964}" destId="{B5A69AD4-DCDE-4BA5-B5EA-2DF1742D956E}" srcOrd="21" destOrd="0" presId="urn:microsoft.com/office/officeart/2005/8/layout/default"/>
    <dgm:cxn modelId="{943F7D8E-AAF6-4F38-AC80-31255A9CE178}" type="presParOf" srcId="{14E08FD3-08AB-42DB-8EA4-F88A887CA964}" destId="{6C782D9C-9433-457C-BB96-5B0536D11FB7}" srcOrd="22" destOrd="0" presId="urn:microsoft.com/office/officeart/2005/8/layout/default"/>
    <dgm:cxn modelId="{EEC8758D-3B77-48D6-8329-37BA3DFAD250}" type="presParOf" srcId="{14E08FD3-08AB-42DB-8EA4-F88A887CA964}" destId="{6C3312F3-D70D-46C8-BB6C-7666A42722B4}" srcOrd="23" destOrd="0" presId="urn:microsoft.com/office/officeart/2005/8/layout/default"/>
    <dgm:cxn modelId="{0C2572E6-F37C-45F3-850F-3B8E3DCB6FA4}" type="presParOf" srcId="{14E08FD3-08AB-42DB-8EA4-F88A887CA964}" destId="{3EB268EF-14BD-49EC-A62B-B0D94A499263}" srcOrd="24" destOrd="0" presId="urn:microsoft.com/office/officeart/2005/8/layout/default"/>
    <dgm:cxn modelId="{0F0BF9CD-C9CE-4223-BC7C-D6DEE051F399}" type="presParOf" srcId="{14E08FD3-08AB-42DB-8EA4-F88A887CA964}" destId="{9DF46F73-0D52-4DCE-9E54-09184F6FB1B5}" srcOrd="25" destOrd="0" presId="urn:microsoft.com/office/officeart/2005/8/layout/default"/>
    <dgm:cxn modelId="{82418CE1-B4E6-4B3C-8E82-C8168C6B4DE6}" type="presParOf" srcId="{14E08FD3-08AB-42DB-8EA4-F88A887CA964}" destId="{01C36101-92B7-4A1F-93E7-B463E58B13A6}" srcOrd="26" destOrd="0" presId="urn:microsoft.com/office/officeart/2005/8/layout/default"/>
    <dgm:cxn modelId="{91AE6040-3418-421C-8E08-C4D744D2CFD1}" type="presParOf" srcId="{14E08FD3-08AB-42DB-8EA4-F88A887CA964}" destId="{FC99D1DB-5994-46EA-B66D-0C3D8E6CA60F}" srcOrd="27" destOrd="0" presId="urn:microsoft.com/office/officeart/2005/8/layout/default"/>
    <dgm:cxn modelId="{F1177216-5029-4EBA-B5FD-FA879530568C}" type="presParOf" srcId="{14E08FD3-08AB-42DB-8EA4-F88A887CA964}" destId="{212B03FA-CC57-4BD1-A41B-B780BB62A040}" srcOrd="28" destOrd="0" presId="urn:microsoft.com/office/officeart/2005/8/layout/default"/>
    <dgm:cxn modelId="{968BF7C4-301D-4C83-9C44-D22397873E55}" type="presParOf" srcId="{14E08FD3-08AB-42DB-8EA4-F88A887CA964}" destId="{C208784D-4468-4F3D-9F0A-D31F52A346F9}" srcOrd="29" destOrd="0" presId="urn:microsoft.com/office/officeart/2005/8/layout/default"/>
    <dgm:cxn modelId="{0A8DBF45-0260-4EF7-8685-9DFF967626BE}" type="presParOf" srcId="{14E08FD3-08AB-42DB-8EA4-F88A887CA964}" destId="{31DEB288-5BEA-4844-B813-16B984356328}" srcOrd="30" destOrd="0" presId="urn:microsoft.com/office/officeart/2005/8/layout/default"/>
    <dgm:cxn modelId="{C1EEE1E6-1571-49D0-856C-533A7C955F80}" type="presParOf" srcId="{14E08FD3-08AB-42DB-8EA4-F88A887CA964}" destId="{61D429DC-25E9-412F-B59B-3D05238190AB}" srcOrd="31" destOrd="0" presId="urn:microsoft.com/office/officeart/2005/8/layout/default"/>
    <dgm:cxn modelId="{C75DD7DB-5410-475D-B1F1-6ED01698AA5F}" type="presParOf" srcId="{14E08FD3-08AB-42DB-8EA4-F88A887CA964}" destId="{5F19E5DA-5C25-40EC-921E-7ACD37F4D62C}" srcOrd="32" destOrd="0" presId="urn:microsoft.com/office/officeart/2005/8/layout/default"/>
    <dgm:cxn modelId="{34D21F21-4ED3-4139-A5C6-201C6214795D}" type="presParOf" srcId="{14E08FD3-08AB-42DB-8EA4-F88A887CA964}" destId="{919118E9-8C7C-4235-ADD5-DEA7D0A1BAA8}" srcOrd="33" destOrd="0" presId="urn:microsoft.com/office/officeart/2005/8/layout/default"/>
    <dgm:cxn modelId="{915270CE-F3C4-43CF-BDAF-D3E642C7F02C}" type="presParOf" srcId="{14E08FD3-08AB-42DB-8EA4-F88A887CA964}" destId="{9B1ABA6D-654C-4B1E-9FA3-F0A8A123F340}" srcOrd="34" destOrd="0" presId="urn:microsoft.com/office/officeart/2005/8/layout/default"/>
    <dgm:cxn modelId="{3037B18E-6B5E-48FE-BBCD-117675B4B730}" type="presParOf" srcId="{14E08FD3-08AB-42DB-8EA4-F88A887CA964}" destId="{1F1C7643-319E-42BB-B840-D36C163154C5}" srcOrd="35" destOrd="0" presId="urn:microsoft.com/office/officeart/2005/8/layout/default"/>
    <dgm:cxn modelId="{77178C6C-3411-4DF7-956F-9E10B35D113C}" type="presParOf" srcId="{14E08FD3-08AB-42DB-8EA4-F88A887CA964}" destId="{4C4CB4BA-9EA7-4C1A-B207-CB8FACC98757}" srcOrd="36" destOrd="0" presId="urn:microsoft.com/office/officeart/2005/8/layout/default"/>
    <dgm:cxn modelId="{BB089971-3F66-411D-A889-1CEB49B951D0}" type="presParOf" srcId="{14E08FD3-08AB-42DB-8EA4-F88A887CA964}" destId="{28239ACA-5A55-43D1-ADD3-8C15B89ABC53}" srcOrd="37" destOrd="0" presId="urn:microsoft.com/office/officeart/2005/8/layout/default"/>
    <dgm:cxn modelId="{99465D84-AD32-470B-8BB9-12F7769580E8}" type="presParOf" srcId="{14E08FD3-08AB-42DB-8EA4-F88A887CA964}" destId="{E46C1C3F-FB33-4AC5-B695-79CFDE277BC1}" srcOrd="38" destOrd="0" presId="urn:microsoft.com/office/officeart/2005/8/layout/default"/>
    <dgm:cxn modelId="{FEACB2E9-38DC-4D8D-9DD9-CECE0EEAE1DD}" type="presParOf" srcId="{14E08FD3-08AB-42DB-8EA4-F88A887CA964}" destId="{66C275CC-A8D1-4724-9748-EA3FC3319D9F}" srcOrd="39" destOrd="0" presId="urn:microsoft.com/office/officeart/2005/8/layout/default"/>
    <dgm:cxn modelId="{126943FA-57BE-4740-B290-D6DA2053BA36}" type="presParOf" srcId="{14E08FD3-08AB-42DB-8EA4-F88A887CA964}" destId="{57EADF12-CE13-4F0C-862C-E22C638EEFD1}" srcOrd="40" destOrd="0" presId="urn:microsoft.com/office/officeart/2005/8/layout/default"/>
    <dgm:cxn modelId="{1A4EA14C-D183-4839-BBF6-33A416EF03F5}" type="presParOf" srcId="{14E08FD3-08AB-42DB-8EA4-F88A887CA964}" destId="{046E0D2E-5879-4479-A5E7-6656F904C92E}" srcOrd="41" destOrd="0" presId="urn:microsoft.com/office/officeart/2005/8/layout/default"/>
    <dgm:cxn modelId="{E5065B6F-1BFB-4FFE-9D46-AFB907727F52}" type="presParOf" srcId="{14E08FD3-08AB-42DB-8EA4-F88A887CA964}" destId="{26C20AEC-14D5-4081-AE2A-8545088B4206}" srcOrd="42" destOrd="0" presId="urn:microsoft.com/office/officeart/2005/8/layout/default"/>
    <dgm:cxn modelId="{B4996355-4EBE-4C73-9EB4-E56710126F81}" type="presParOf" srcId="{14E08FD3-08AB-42DB-8EA4-F88A887CA964}" destId="{1EEE0CA4-CEF9-4770-8DDD-381B3A47E446}" srcOrd="43" destOrd="0" presId="urn:microsoft.com/office/officeart/2005/8/layout/default"/>
    <dgm:cxn modelId="{A118F69E-981B-4212-A132-A854D565D5A1}" type="presParOf" srcId="{14E08FD3-08AB-42DB-8EA4-F88A887CA964}" destId="{8A7723EE-DFD6-4E51-B95F-25D072D0F0A4}" srcOrd="4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C99FE8-D289-4F5F-814D-C10787F352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E490D36-A2AB-45A8-A566-E8FCC97AC303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/>
            <a:t>Wenig bis keine Erfahrung </a:t>
          </a:r>
        </a:p>
      </dgm:t>
    </dgm:pt>
    <dgm:pt modelId="{4B296D0A-01CB-4CC4-B700-E6F1CD5478B6}" type="parTrans" cxnId="{BEA72F1D-E747-4C01-9E3B-5F88BC87C476}">
      <dgm:prSet/>
      <dgm:spPr/>
      <dgm:t>
        <a:bodyPr/>
        <a:lstStyle/>
        <a:p>
          <a:endParaRPr lang="de-DE"/>
        </a:p>
      </dgm:t>
    </dgm:pt>
    <dgm:pt modelId="{0ACEC88E-BFD0-4376-87D8-48FE5F0EAD60}" type="sibTrans" cxnId="{BEA72F1D-E747-4C01-9E3B-5F88BC87C476}">
      <dgm:prSet/>
      <dgm:spPr/>
      <dgm:t>
        <a:bodyPr/>
        <a:lstStyle/>
        <a:p>
          <a:endParaRPr lang="de-DE"/>
        </a:p>
      </dgm:t>
    </dgm:pt>
    <dgm:pt modelId="{87DFDE5F-F003-4331-9501-0C83E06EC008}">
      <dgm:prSet/>
      <dgm:spPr/>
      <dgm:t>
        <a:bodyPr/>
        <a:lstStyle/>
        <a:p>
          <a:r>
            <a:rPr lang="de-DE"/>
            <a:t>Kein Kontakt mit Behinderung </a:t>
          </a:r>
          <a:endParaRPr lang="de-DE" dirty="0"/>
        </a:p>
      </dgm:t>
    </dgm:pt>
    <dgm:pt modelId="{879F0BAD-48E5-4DD3-B5A2-016238A9D19F}" type="parTrans" cxnId="{A36B139C-3271-4146-9645-B03BF4CA8E6B}">
      <dgm:prSet/>
      <dgm:spPr/>
      <dgm:t>
        <a:bodyPr/>
        <a:lstStyle/>
        <a:p>
          <a:endParaRPr lang="de-DE"/>
        </a:p>
      </dgm:t>
    </dgm:pt>
    <dgm:pt modelId="{FD0A05E6-FEA3-4689-9AC7-026F7A2D3B9D}" type="sibTrans" cxnId="{A36B139C-3271-4146-9645-B03BF4CA8E6B}">
      <dgm:prSet/>
      <dgm:spPr/>
      <dgm:t>
        <a:bodyPr/>
        <a:lstStyle/>
        <a:p>
          <a:endParaRPr lang="de-DE"/>
        </a:p>
      </dgm:t>
    </dgm:pt>
    <dgm:pt modelId="{ED0073F7-13C4-4D25-8AF1-0363489C2A89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de-DE"/>
            <a:t>Keine Meinung, kein Interesse, Teilnahmslosigkeit  Ignoranz </a:t>
          </a:r>
          <a:endParaRPr lang="de-DE" dirty="0"/>
        </a:p>
      </dgm:t>
    </dgm:pt>
    <dgm:pt modelId="{6A21C4B2-5AFB-474F-8F44-32C7E6FEAC5E}" type="parTrans" cxnId="{3EC67239-AFD7-492F-A169-5B5A81A379EF}">
      <dgm:prSet/>
      <dgm:spPr/>
      <dgm:t>
        <a:bodyPr/>
        <a:lstStyle/>
        <a:p>
          <a:endParaRPr lang="de-DE"/>
        </a:p>
      </dgm:t>
    </dgm:pt>
    <dgm:pt modelId="{00BC88C2-F934-498C-82FB-EB5C3BFC609E}" type="sibTrans" cxnId="{3EC67239-AFD7-492F-A169-5B5A81A379EF}">
      <dgm:prSet/>
      <dgm:spPr/>
      <dgm:t>
        <a:bodyPr/>
        <a:lstStyle/>
        <a:p>
          <a:endParaRPr lang="de-DE"/>
        </a:p>
      </dgm:t>
    </dgm:pt>
    <dgm:pt modelId="{DE734DA6-3183-4180-83F7-7F6B299CF821}">
      <dgm:prSet/>
      <dgm:spPr/>
      <dgm:t>
        <a:bodyPr/>
        <a:lstStyle/>
        <a:p>
          <a:r>
            <a:rPr lang="de-DE"/>
            <a:t>Mangelhafte Wahrnehmung</a:t>
          </a:r>
          <a:endParaRPr lang="de-DE" dirty="0"/>
        </a:p>
      </dgm:t>
    </dgm:pt>
    <dgm:pt modelId="{0E22E4EE-7403-46A1-A76D-E98CD21FA145}" type="parTrans" cxnId="{ACF71A2F-2BEC-464C-A19F-D744B7C0D9F7}">
      <dgm:prSet/>
      <dgm:spPr/>
      <dgm:t>
        <a:bodyPr/>
        <a:lstStyle/>
        <a:p>
          <a:endParaRPr lang="de-DE"/>
        </a:p>
      </dgm:t>
    </dgm:pt>
    <dgm:pt modelId="{5EA6D99C-8A60-4727-9EEB-7BA9B5361611}" type="sibTrans" cxnId="{ACF71A2F-2BEC-464C-A19F-D744B7C0D9F7}">
      <dgm:prSet/>
      <dgm:spPr/>
      <dgm:t>
        <a:bodyPr/>
        <a:lstStyle/>
        <a:p>
          <a:endParaRPr lang="de-DE"/>
        </a:p>
      </dgm:t>
    </dgm:pt>
    <dgm:pt modelId="{F03173D0-9461-44A5-8221-469FD65C5007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de-DE"/>
            <a:t>Vage Vorstellung von Herausforderungen </a:t>
          </a:r>
          <a:endParaRPr lang="de-DE" dirty="0"/>
        </a:p>
      </dgm:t>
    </dgm:pt>
    <dgm:pt modelId="{746C34A2-4DF5-4CF4-9EE5-95E571BA7059}" type="parTrans" cxnId="{D661CF88-19ED-41D0-BAD0-2D0C317DDB8B}">
      <dgm:prSet/>
      <dgm:spPr/>
      <dgm:t>
        <a:bodyPr/>
        <a:lstStyle/>
        <a:p>
          <a:endParaRPr lang="de-DE"/>
        </a:p>
      </dgm:t>
    </dgm:pt>
    <dgm:pt modelId="{893D5527-8C92-42CD-AFA7-B262BB0BE287}" type="sibTrans" cxnId="{D661CF88-19ED-41D0-BAD0-2D0C317DDB8B}">
      <dgm:prSet/>
      <dgm:spPr/>
      <dgm:t>
        <a:bodyPr/>
        <a:lstStyle/>
        <a:p>
          <a:endParaRPr lang="de-DE"/>
        </a:p>
      </dgm:t>
    </dgm:pt>
    <dgm:pt modelId="{3990A9CB-5EAD-4C6B-890C-0C4C67069709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/>
            <a:t>Abtreten von Verantwortung </a:t>
          </a:r>
          <a:endParaRPr lang="de-DE" dirty="0"/>
        </a:p>
      </dgm:t>
    </dgm:pt>
    <dgm:pt modelId="{4E38FFC0-837C-4F1B-98DC-08BEDBCAD947}" type="parTrans" cxnId="{777D625F-B0D8-48CD-86D3-A26C94F21227}">
      <dgm:prSet/>
      <dgm:spPr/>
      <dgm:t>
        <a:bodyPr/>
        <a:lstStyle/>
        <a:p>
          <a:endParaRPr lang="de-DE"/>
        </a:p>
      </dgm:t>
    </dgm:pt>
    <dgm:pt modelId="{81787792-A39A-411D-A34C-CFE6D0C1242C}" type="sibTrans" cxnId="{777D625F-B0D8-48CD-86D3-A26C94F21227}">
      <dgm:prSet/>
      <dgm:spPr/>
      <dgm:t>
        <a:bodyPr/>
        <a:lstStyle/>
        <a:p>
          <a:endParaRPr lang="de-DE"/>
        </a:p>
      </dgm:t>
    </dgm:pt>
    <dgm:pt modelId="{796D5F45-5F0B-4B4E-8B71-79257FC8E7EC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/>
            <a:t>Vorurteile</a:t>
          </a:r>
          <a:endParaRPr lang="de-DE" dirty="0"/>
        </a:p>
      </dgm:t>
    </dgm:pt>
    <dgm:pt modelId="{51029916-39A7-4F28-81DD-9B1AEF2A26ED}" type="parTrans" cxnId="{725D45AE-F838-4B50-8899-EA262A37F3C7}">
      <dgm:prSet/>
      <dgm:spPr/>
      <dgm:t>
        <a:bodyPr/>
        <a:lstStyle/>
        <a:p>
          <a:endParaRPr lang="de-DE"/>
        </a:p>
      </dgm:t>
    </dgm:pt>
    <dgm:pt modelId="{BE2FF6AE-FABF-4FB8-A0E2-0511F14B2D74}" type="sibTrans" cxnId="{725D45AE-F838-4B50-8899-EA262A37F3C7}">
      <dgm:prSet/>
      <dgm:spPr/>
      <dgm:t>
        <a:bodyPr/>
        <a:lstStyle/>
        <a:p>
          <a:endParaRPr lang="de-DE"/>
        </a:p>
      </dgm:t>
    </dgm:pt>
    <dgm:pt modelId="{4F258C33-243A-4F2C-B16A-407C745215D8}">
      <dgm:prSet/>
      <dgm:spPr/>
      <dgm:t>
        <a:bodyPr/>
        <a:lstStyle/>
        <a:p>
          <a:r>
            <a:rPr lang="de-DE"/>
            <a:t>Stigmatisierung  Othering </a:t>
          </a:r>
          <a:endParaRPr lang="de-DE" dirty="0"/>
        </a:p>
      </dgm:t>
    </dgm:pt>
    <dgm:pt modelId="{EED07866-89AA-467E-BA27-C903DA1FC73F}" type="parTrans" cxnId="{E7998376-C7FA-4C86-8023-B5F67DA15A9A}">
      <dgm:prSet/>
      <dgm:spPr/>
      <dgm:t>
        <a:bodyPr/>
        <a:lstStyle/>
        <a:p>
          <a:endParaRPr lang="de-DE"/>
        </a:p>
      </dgm:t>
    </dgm:pt>
    <dgm:pt modelId="{5337C3A0-B1CE-4FB9-9E37-28C1C9C7ED69}" type="sibTrans" cxnId="{E7998376-C7FA-4C86-8023-B5F67DA15A9A}">
      <dgm:prSet/>
      <dgm:spPr/>
      <dgm:t>
        <a:bodyPr/>
        <a:lstStyle/>
        <a:p>
          <a:endParaRPr lang="de-DE"/>
        </a:p>
      </dgm:t>
    </dgm:pt>
    <dgm:pt modelId="{26FA9A05-F113-4049-BCD7-0DABA04659AE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de-DE"/>
            <a:t>Diverse Studierendenschaft als kompliziert </a:t>
          </a:r>
          <a:endParaRPr lang="de-DE" dirty="0"/>
        </a:p>
      </dgm:t>
    </dgm:pt>
    <dgm:pt modelId="{F8F93708-EDEB-4B15-B547-58947C1AC9E6}" type="parTrans" cxnId="{E3273FAF-D140-4972-A70E-15CE62FBB4E2}">
      <dgm:prSet/>
      <dgm:spPr/>
      <dgm:t>
        <a:bodyPr/>
        <a:lstStyle/>
        <a:p>
          <a:endParaRPr lang="de-DE"/>
        </a:p>
      </dgm:t>
    </dgm:pt>
    <dgm:pt modelId="{54544922-760E-48A0-A553-83E566E8AD52}" type="sibTrans" cxnId="{E3273FAF-D140-4972-A70E-15CE62FBB4E2}">
      <dgm:prSet/>
      <dgm:spPr/>
      <dgm:t>
        <a:bodyPr/>
        <a:lstStyle/>
        <a:p>
          <a:endParaRPr lang="de-DE"/>
        </a:p>
      </dgm:t>
    </dgm:pt>
    <dgm:pt modelId="{953DEC4E-0E99-4055-B058-9F0BE6B8053B}" type="pres">
      <dgm:prSet presAssocID="{24C99FE8-D289-4F5F-814D-C10787F352A2}" presName="diagram" presStyleCnt="0">
        <dgm:presLayoutVars>
          <dgm:dir/>
          <dgm:resizeHandles val="exact"/>
        </dgm:presLayoutVars>
      </dgm:prSet>
      <dgm:spPr/>
    </dgm:pt>
    <dgm:pt modelId="{597D30C0-9DBA-445B-A322-161CE19EE944}" type="pres">
      <dgm:prSet presAssocID="{EE490D36-A2AB-45A8-A566-E8FCC97AC303}" presName="node" presStyleLbl="node1" presStyleIdx="0" presStyleCnt="9">
        <dgm:presLayoutVars>
          <dgm:bulletEnabled val="1"/>
        </dgm:presLayoutVars>
      </dgm:prSet>
      <dgm:spPr/>
    </dgm:pt>
    <dgm:pt modelId="{A3CD543D-97E1-4A03-9930-26AA5485FFFE}" type="pres">
      <dgm:prSet presAssocID="{0ACEC88E-BFD0-4376-87D8-48FE5F0EAD60}" presName="sibTrans" presStyleCnt="0"/>
      <dgm:spPr/>
    </dgm:pt>
    <dgm:pt modelId="{AC7377F7-1B99-4A64-B372-E03D605DFFC7}" type="pres">
      <dgm:prSet presAssocID="{87DFDE5F-F003-4331-9501-0C83E06EC008}" presName="node" presStyleLbl="node1" presStyleIdx="1" presStyleCnt="9">
        <dgm:presLayoutVars>
          <dgm:bulletEnabled val="1"/>
        </dgm:presLayoutVars>
      </dgm:prSet>
      <dgm:spPr/>
    </dgm:pt>
    <dgm:pt modelId="{895C1930-00EB-4729-8C9F-FBD108F9719C}" type="pres">
      <dgm:prSet presAssocID="{FD0A05E6-FEA3-4689-9AC7-026F7A2D3B9D}" presName="sibTrans" presStyleCnt="0"/>
      <dgm:spPr/>
    </dgm:pt>
    <dgm:pt modelId="{BC841250-2A73-4AF0-9C65-ECF2A8F942E5}" type="pres">
      <dgm:prSet presAssocID="{ED0073F7-13C4-4D25-8AF1-0363489C2A89}" presName="node" presStyleLbl="node1" presStyleIdx="2" presStyleCnt="9">
        <dgm:presLayoutVars>
          <dgm:bulletEnabled val="1"/>
        </dgm:presLayoutVars>
      </dgm:prSet>
      <dgm:spPr/>
    </dgm:pt>
    <dgm:pt modelId="{313DAB28-FCBC-4915-A6EE-088F605F3E17}" type="pres">
      <dgm:prSet presAssocID="{00BC88C2-F934-498C-82FB-EB5C3BFC609E}" presName="sibTrans" presStyleCnt="0"/>
      <dgm:spPr/>
    </dgm:pt>
    <dgm:pt modelId="{199DB504-AC3B-4431-A2AA-44941CA4E3CB}" type="pres">
      <dgm:prSet presAssocID="{DE734DA6-3183-4180-83F7-7F6B299CF821}" presName="node" presStyleLbl="node1" presStyleIdx="3" presStyleCnt="9">
        <dgm:presLayoutVars>
          <dgm:bulletEnabled val="1"/>
        </dgm:presLayoutVars>
      </dgm:prSet>
      <dgm:spPr/>
    </dgm:pt>
    <dgm:pt modelId="{C7A60014-66B0-482C-A206-731544962077}" type="pres">
      <dgm:prSet presAssocID="{5EA6D99C-8A60-4727-9EEB-7BA9B5361611}" presName="sibTrans" presStyleCnt="0"/>
      <dgm:spPr/>
    </dgm:pt>
    <dgm:pt modelId="{4256594C-AA57-4808-BF2C-5CB21032D03C}" type="pres">
      <dgm:prSet presAssocID="{F03173D0-9461-44A5-8221-469FD65C5007}" presName="node" presStyleLbl="node1" presStyleIdx="4" presStyleCnt="9">
        <dgm:presLayoutVars>
          <dgm:bulletEnabled val="1"/>
        </dgm:presLayoutVars>
      </dgm:prSet>
      <dgm:spPr/>
    </dgm:pt>
    <dgm:pt modelId="{07C9E110-5C7B-4950-AE7A-FD8871781950}" type="pres">
      <dgm:prSet presAssocID="{893D5527-8C92-42CD-AFA7-B262BB0BE287}" presName="sibTrans" presStyleCnt="0"/>
      <dgm:spPr/>
    </dgm:pt>
    <dgm:pt modelId="{54ADF222-CC64-48A1-A371-A90769463DB7}" type="pres">
      <dgm:prSet presAssocID="{3990A9CB-5EAD-4C6B-890C-0C4C67069709}" presName="node" presStyleLbl="node1" presStyleIdx="5" presStyleCnt="9">
        <dgm:presLayoutVars>
          <dgm:bulletEnabled val="1"/>
        </dgm:presLayoutVars>
      </dgm:prSet>
      <dgm:spPr/>
    </dgm:pt>
    <dgm:pt modelId="{7C44089D-AA87-45F1-A749-8389720E051C}" type="pres">
      <dgm:prSet presAssocID="{81787792-A39A-411D-A34C-CFE6D0C1242C}" presName="sibTrans" presStyleCnt="0"/>
      <dgm:spPr/>
    </dgm:pt>
    <dgm:pt modelId="{72C290D9-175A-47EE-9E87-7BCBD4B5D290}" type="pres">
      <dgm:prSet presAssocID="{796D5F45-5F0B-4B4E-8B71-79257FC8E7EC}" presName="node" presStyleLbl="node1" presStyleIdx="6" presStyleCnt="9">
        <dgm:presLayoutVars>
          <dgm:bulletEnabled val="1"/>
        </dgm:presLayoutVars>
      </dgm:prSet>
      <dgm:spPr/>
    </dgm:pt>
    <dgm:pt modelId="{30208EC4-2AF2-4ACE-A4CD-6FC15313462F}" type="pres">
      <dgm:prSet presAssocID="{BE2FF6AE-FABF-4FB8-A0E2-0511F14B2D74}" presName="sibTrans" presStyleCnt="0"/>
      <dgm:spPr/>
    </dgm:pt>
    <dgm:pt modelId="{D480E274-8553-4C0B-AB6C-2E68EB66253F}" type="pres">
      <dgm:prSet presAssocID="{4F258C33-243A-4F2C-B16A-407C745215D8}" presName="node" presStyleLbl="node1" presStyleIdx="7" presStyleCnt="9">
        <dgm:presLayoutVars>
          <dgm:bulletEnabled val="1"/>
        </dgm:presLayoutVars>
      </dgm:prSet>
      <dgm:spPr/>
    </dgm:pt>
    <dgm:pt modelId="{551C5CDE-7E18-4193-B43D-A8C0A2CF20AD}" type="pres">
      <dgm:prSet presAssocID="{5337C3A0-B1CE-4FB9-9E37-28C1C9C7ED69}" presName="sibTrans" presStyleCnt="0"/>
      <dgm:spPr/>
    </dgm:pt>
    <dgm:pt modelId="{E0E1ADAD-45DF-47A9-B8BF-34495A477BE3}" type="pres">
      <dgm:prSet presAssocID="{26FA9A05-F113-4049-BCD7-0DABA04659AE}" presName="node" presStyleLbl="node1" presStyleIdx="8" presStyleCnt="9">
        <dgm:presLayoutVars>
          <dgm:bulletEnabled val="1"/>
        </dgm:presLayoutVars>
      </dgm:prSet>
      <dgm:spPr/>
    </dgm:pt>
  </dgm:ptLst>
  <dgm:cxnLst>
    <dgm:cxn modelId="{64DDA202-EDBE-40AB-AB5D-F574DC786718}" type="presOf" srcId="{26FA9A05-F113-4049-BCD7-0DABA04659AE}" destId="{E0E1ADAD-45DF-47A9-B8BF-34495A477BE3}" srcOrd="0" destOrd="0" presId="urn:microsoft.com/office/officeart/2005/8/layout/default"/>
    <dgm:cxn modelId="{33601F12-EE38-4A05-BEEE-8B956A9F97E3}" type="presOf" srcId="{3990A9CB-5EAD-4C6B-890C-0C4C67069709}" destId="{54ADF222-CC64-48A1-A371-A90769463DB7}" srcOrd="0" destOrd="0" presId="urn:microsoft.com/office/officeart/2005/8/layout/default"/>
    <dgm:cxn modelId="{8B51ED12-DBE1-42D0-9791-45420CD10A7D}" type="presOf" srcId="{4F258C33-243A-4F2C-B16A-407C745215D8}" destId="{D480E274-8553-4C0B-AB6C-2E68EB66253F}" srcOrd="0" destOrd="0" presId="urn:microsoft.com/office/officeart/2005/8/layout/default"/>
    <dgm:cxn modelId="{BEA72F1D-E747-4C01-9E3B-5F88BC87C476}" srcId="{24C99FE8-D289-4F5F-814D-C10787F352A2}" destId="{EE490D36-A2AB-45A8-A566-E8FCC97AC303}" srcOrd="0" destOrd="0" parTransId="{4B296D0A-01CB-4CC4-B700-E6F1CD5478B6}" sibTransId="{0ACEC88E-BFD0-4376-87D8-48FE5F0EAD60}"/>
    <dgm:cxn modelId="{ACF71A2F-2BEC-464C-A19F-D744B7C0D9F7}" srcId="{24C99FE8-D289-4F5F-814D-C10787F352A2}" destId="{DE734DA6-3183-4180-83F7-7F6B299CF821}" srcOrd="3" destOrd="0" parTransId="{0E22E4EE-7403-46A1-A76D-E98CD21FA145}" sibTransId="{5EA6D99C-8A60-4727-9EEB-7BA9B5361611}"/>
    <dgm:cxn modelId="{3EC67239-AFD7-492F-A169-5B5A81A379EF}" srcId="{24C99FE8-D289-4F5F-814D-C10787F352A2}" destId="{ED0073F7-13C4-4D25-8AF1-0363489C2A89}" srcOrd="2" destOrd="0" parTransId="{6A21C4B2-5AFB-474F-8F44-32C7E6FEAC5E}" sibTransId="{00BC88C2-F934-498C-82FB-EB5C3BFC609E}"/>
    <dgm:cxn modelId="{777D625F-B0D8-48CD-86D3-A26C94F21227}" srcId="{24C99FE8-D289-4F5F-814D-C10787F352A2}" destId="{3990A9CB-5EAD-4C6B-890C-0C4C67069709}" srcOrd="5" destOrd="0" parTransId="{4E38FFC0-837C-4F1B-98DC-08BEDBCAD947}" sibTransId="{81787792-A39A-411D-A34C-CFE6D0C1242C}"/>
    <dgm:cxn modelId="{E7998376-C7FA-4C86-8023-B5F67DA15A9A}" srcId="{24C99FE8-D289-4F5F-814D-C10787F352A2}" destId="{4F258C33-243A-4F2C-B16A-407C745215D8}" srcOrd="7" destOrd="0" parTransId="{EED07866-89AA-467E-BA27-C903DA1FC73F}" sibTransId="{5337C3A0-B1CE-4FB9-9E37-28C1C9C7ED69}"/>
    <dgm:cxn modelId="{C8A9F078-CF72-46EB-913F-BCAB85928908}" type="presOf" srcId="{796D5F45-5F0B-4B4E-8B71-79257FC8E7EC}" destId="{72C290D9-175A-47EE-9E87-7BCBD4B5D290}" srcOrd="0" destOrd="0" presId="urn:microsoft.com/office/officeart/2005/8/layout/default"/>
    <dgm:cxn modelId="{D661CF88-19ED-41D0-BAD0-2D0C317DDB8B}" srcId="{24C99FE8-D289-4F5F-814D-C10787F352A2}" destId="{F03173D0-9461-44A5-8221-469FD65C5007}" srcOrd="4" destOrd="0" parTransId="{746C34A2-4DF5-4CF4-9EE5-95E571BA7059}" sibTransId="{893D5527-8C92-42CD-AFA7-B262BB0BE287}"/>
    <dgm:cxn modelId="{2EA84999-B26C-4431-872A-679612102A4F}" type="presOf" srcId="{F03173D0-9461-44A5-8221-469FD65C5007}" destId="{4256594C-AA57-4808-BF2C-5CB21032D03C}" srcOrd="0" destOrd="0" presId="urn:microsoft.com/office/officeart/2005/8/layout/default"/>
    <dgm:cxn modelId="{A36B139C-3271-4146-9645-B03BF4CA8E6B}" srcId="{24C99FE8-D289-4F5F-814D-C10787F352A2}" destId="{87DFDE5F-F003-4331-9501-0C83E06EC008}" srcOrd="1" destOrd="0" parTransId="{879F0BAD-48E5-4DD3-B5A2-016238A9D19F}" sibTransId="{FD0A05E6-FEA3-4689-9AC7-026F7A2D3B9D}"/>
    <dgm:cxn modelId="{ECD9429C-1389-42B1-806F-15A1E50249EF}" type="presOf" srcId="{EE490D36-A2AB-45A8-A566-E8FCC97AC303}" destId="{597D30C0-9DBA-445B-A322-161CE19EE944}" srcOrd="0" destOrd="0" presId="urn:microsoft.com/office/officeart/2005/8/layout/default"/>
    <dgm:cxn modelId="{4DAF9FA8-CE1F-4968-8310-A52D7BA75BEA}" type="presOf" srcId="{ED0073F7-13C4-4D25-8AF1-0363489C2A89}" destId="{BC841250-2A73-4AF0-9C65-ECF2A8F942E5}" srcOrd="0" destOrd="0" presId="urn:microsoft.com/office/officeart/2005/8/layout/default"/>
    <dgm:cxn modelId="{725D45AE-F838-4B50-8899-EA262A37F3C7}" srcId="{24C99FE8-D289-4F5F-814D-C10787F352A2}" destId="{796D5F45-5F0B-4B4E-8B71-79257FC8E7EC}" srcOrd="6" destOrd="0" parTransId="{51029916-39A7-4F28-81DD-9B1AEF2A26ED}" sibTransId="{BE2FF6AE-FABF-4FB8-A0E2-0511F14B2D74}"/>
    <dgm:cxn modelId="{E3273FAF-D140-4972-A70E-15CE62FBB4E2}" srcId="{24C99FE8-D289-4F5F-814D-C10787F352A2}" destId="{26FA9A05-F113-4049-BCD7-0DABA04659AE}" srcOrd="8" destOrd="0" parTransId="{F8F93708-EDEB-4B15-B547-58947C1AC9E6}" sibTransId="{54544922-760E-48A0-A553-83E566E8AD52}"/>
    <dgm:cxn modelId="{543DC8DB-BC69-40A1-A81B-5860223F36D0}" type="presOf" srcId="{87DFDE5F-F003-4331-9501-0C83E06EC008}" destId="{AC7377F7-1B99-4A64-B372-E03D605DFFC7}" srcOrd="0" destOrd="0" presId="urn:microsoft.com/office/officeart/2005/8/layout/default"/>
    <dgm:cxn modelId="{9726EAE7-2444-4024-BF09-0020FB4C37AD}" type="presOf" srcId="{24C99FE8-D289-4F5F-814D-C10787F352A2}" destId="{953DEC4E-0E99-4055-B058-9F0BE6B8053B}" srcOrd="0" destOrd="0" presId="urn:microsoft.com/office/officeart/2005/8/layout/default"/>
    <dgm:cxn modelId="{D0D06EFF-D0B5-4A2C-8E61-BAD12A629E0C}" type="presOf" srcId="{DE734DA6-3183-4180-83F7-7F6B299CF821}" destId="{199DB504-AC3B-4431-A2AA-44941CA4E3CB}" srcOrd="0" destOrd="0" presId="urn:microsoft.com/office/officeart/2005/8/layout/default"/>
    <dgm:cxn modelId="{2FF87FB4-DD3C-4120-93AE-A9F288558960}" type="presParOf" srcId="{953DEC4E-0E99-4055-B058-9F0BE6B8053B}" destId="{597D30C0-9DBA-445B-A322-161CE19EE944}" srcOrd="0" destOrd="0" presId="urn:microsoft.com/office/officeart/2005/8/layout/default"/>
    <dgm:cxn modelId="{4AC7BE8F-C1A1-4581-B467-32B6A6622FF1}" type="presParOf" srcId="{953DEC4E-0E99-4055-B058-9F0BE6B8053B}" destId="{A3CD543D-97E1-4A03-9930-26AA5485FFFE}" srcOrd="1" destOrd="0" presId="urn:microsoft.com/office/officeart/2005/8/layout/default"/>
    <dgm:cxn modelId="{285D12F2-A215-45D5-A298-6FA2F142FC86}" type="presParOf" srcId="{953DEC4E-0E99-4055-B058-9F0BE6B8053B}" destId="{AC7377F7-1B99-4A64-B372-E03D605DFFC7}" srcOrd="2" destOrd="0" presId="urn:microsoft.com/office/officeart/2005/8/layout/default"/>
    <dgm:cxn modelId="{9CBC0E28-C9B7-4419-A080-CC2AAC77B70D}" type="presParOf" srcId="{953DEC4E-0E99-4055-B058-9F0BE6B8053B}" destId="{895C1930-00EB-4729-8C9F-FBD108F9719C}" srcOrd="3" destOrd="0" presId="urn:microsoft.com/office/officeart/2005/8/layout/default"/>
    <dgm:cxn modelId="{B3B18E64-F462-4F7F-B90D-6CD96841E887}" type="presParOf" srcId="{953DEC4E-0E99-4055-B058-9F0BE6B8053B}" destId="{BC841250-2A73-4AF0-9C65-ECF2A8F942E5}" srcOrd="4" destOrd="0" presId="urn:microsoft.com/office/officeart/2005/8/layout/default"/>
    <dgm:cxn modelId="{3E22FB14-57FF-4A52-A531-A485615ED0B4}" type="presParOf" srcId="{953DEC4E-0E99-4055-B058-9F0BE6B8053B}" destId="{313DAB28-FCBC-4915-A6EE-088F605F3E17}" srcOrd="5" destOrd="0" presId="urn:microsoft.com/office/officeart/2005/8/layout/default"/>
    <dgm:cxn modelId="{069FD20A-2B59-44CA-B504-F1B20852483A}" type="presParOf" srcId="{953DEC4E-0E99-4055-B058-9F0BE6B8053B}" destId="{199DB504-AC3B-4431-A2AA-44941CA4E3CB}" srcOrd="6" destOrd="0" presId="urn:microsoft.com/office/officeart/2005/8/layout/default"/>
    <dgm:cxn modelId="{2BAC4124-F044-4962-92A0-ED1C37558EFF}" type="presParOf" srcId="{953DEC4E-0E99-4055-B058-9F0BE6B8053B}" destId="{C7A60014-66B0-482C-A206-731544962077}" srcOrd="7" destOrd="0" presId="urn:microsoft.com/office/officeart/2005/8/layout/default"/>
    <dgm:cxn modelId="{204702B1-D03E-467A-9645-833DCE6D024C}" type="presParOf" srcId="{953DEC4E-0E99-4055-B058-9F0BE6B8053B}" destId="{4256594C-AA57-4808-BF2C-5CB21032D03C}" srcOrd="8" destOrd="0" presId="urn:microsoft.com/office/officeart/2005/8/layout/default"/>
    <dgm:cxn modelId="{C0D0A169-80D0-4299-9B35-DC761F1BE1D6}" type="presParOf" srcId="{953DEC4E-0E99-4055-B058-9F0BE6B8053B}" destId="{07C9E110-5C7B-4950-AE7A-FD8871781950}" srcOrd="9" destOrd="0" presId="urn:microsoft.com/office/officeart/2005/8/layout/default"/>
    <dgm:cxn modelId="{95A7078D-F4AC-477E-998A-CE04B9F51A80}" type="presParOf" srcId="{953DEC4E-0E99-4055-B058-9F0BE6B8053B}" destId="{54ADF222-CC64-48A1-A371-A90769463DB7}" srcOrd="10" destOrd="0" presId="urn:microsoft.com/office/officeart/2005/8/layout/default"/>
    <dgm:cxn modelId="{D712CF18-3740-4FF3-AF4F-110473F9C0E0}" type="presParOf" srcId="{953DEC4E-0E99-4055-B058-9F0BE6B8053B}" destId="{7C44089D-AA87-45F1-A749-8389720E051C}" srcOrd="11" destOrd="0" presId="urn:microsoft.com/office/officeart/2005/8/layout/default"/>
    <dgm:cxn modelId="{C7435713-DCC2-46DB-B7FF-F455E10A32D8}" type="presParOf" srcId="{953DEC4E-0E99-4055-B058-9F0BE6B8053B}" destId="{72C290D9-175A-47EE-9E87-7BCBD4B5D290}" srcOrd="12" destOrd="0" presId="urn:microsoft.com/office/officeart/2005/8/layout/default"/>
    <dgm:cxn modelId="{C6F65935-6EB0-4568-8099-9AA0C408035E}" type="presParOf" srcId="{953DEC4E-0E99-4055-B058-9F0BE6B8053B}" destId="{30208EC4-2AF2-4ACE-A4CD-6FC15313462F}" srcOrd="13" destOrd="0" presId="urn:microsoft.com/office/officeart/2005/8/layout/default"/>
    <dgm:cxn modelId="{02D6B8CC-B60E-43FF-B677-D2240A56BED2}" type="presParOf" srcId="{953DEC4E-0E99-4055-B058-9F0BE6B8053B}" destId="{D480E274-8553-4C0B-AB6C-2E68EB66253F}" srcOrd="14" destOrd="0" presId="urn:microsoft.com/office/officeart/2005/8/layout/default"/>
    <dgm:cxn modelId="{BF38091E-742B-47E7-8543-37EB09C63F54}" type="presParOf" srcId="{953DEC4E-0E99-4055-B058-9F0BE6B8053B}" destId="{551C5CDE-7E18-4193-B43D-A8C0A2CF20AD}" srcOrd="15" destOrd="0" presId="urn:microsoft.com/office/officeart/2005/8/layout/default"/>
    <dgm:cxn modelId="{9FA692AC-6EF4-40A7-A382-4F9CC96AA6A7}" type="presParOf" srcId="{953DEC4E-0E99-4055-B058-9F0BE6B8053B}" destId="{E0E1ADAD-45DF-47A9-B8BF-34495A477BE3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8C410E-5401-4C0D-9548-F226532995C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5463E36-5AF4-4688-ACC8-931D3E8138A4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/>
            <a:t>Verantwortungsbewusstsein </a:t>
          </a:r>
        </a:p>
      </dgm:t>
    </dgm:pt>
    <dgm:pt modelId="{ED35624B-D784-4A64-AF45-F7AEC917A772}" type="parTrans" cxnId="{17CEEF56-6415-4112-B7E6-7D4B973E7710}">
      <dgm:prSet/>
      <dgm:spPr/>
      <dgm:t>
        <a:bodyPr/>
        <a:lstStyle/>
        <a:p>
          <a:endParaRPr lang="de-DE"/>
        </a:p>
      </dgm:t>
    </dgm:pt>
    <dgm:pt modelId="{876342A7-5B0A-4D34-97A5-BB8B784E7588}" type="sibTrans" cxnId="{17CEEF56-6415-4112-B7E6-7D4B973E7710}">
      <dgm:prSet/>
      <dgm:spPr/>
      <dgm:t>
        <a:bodyPr/>
        <a:lstStyle/>
        <a:p>
          <a:endParaRPr lang="de-DE"/>
        </a:p>
      </dgm:t>
    </dgm:pt>
    <dgm:pt modelId="{07CC1403-101E-4C21-B1BB-A4376B7D1FB9}">
      <dgm:prSet/>
      <dgm:spPr>
        <a:solidFill>
          <a:srgbClr val="7030A0"/>
        </a:solidFill>
      </dgm:spPr>
      <dgm:t>
        <a:bodyPr/>
        <a:lstStyle/>
        <a:p>
          <a:r>
            <a:rPr lang="de-DE"/>
            <a:t>Erfahrungen mit Studierenden mit Behinderung</a:t>
          </a:r>
          <a:endParaRPr lang="de-DE" dirty="0"/>
        </a:p>
      </dgm:t>
    </dgm:pt>
    <dgm:pt modelId="{C3BD97D3-CFAF-4C54-B6BE-684B3EEC4A95}" type="parTrans" cxnId="{45BF4D8A-DCE1-431B-A829-84BE18AEA85A}">
      <dgm:prSet/>
      <dgm:spPr/>
      <dgm:t>
        <a:bodyPr/>
        <a:lstStyle/>
        <a:p>
          <a:endParaRPr lang="de-DE"/>
        </a:p>
      </dgm:t>
    </dgm:pt>
    <dgm:pt modelId="{B4A1D68C-A29D-4424-82C3-BA46D3888E65}" type="sibTrans" cxnId="{45BF4D8A-DCE1-431B-A829-84BE18AEA85A}">
      <dgm:prSet/>
      <dgm:spPr/>
      <dgm:t>
        <a:bodyPr/>
        <a:lstStyle/>
        <a:p>
          <a:endParaRPr lang="de-DE"/>
        </a:p>
      </dgm:t>
    </dgm:pt>
    <dgm:pt modelId="{20720C9E-2363-409B-958A-0BCF50176BA0}">
      <dgm:prSet/>
      <dgm:spPr/>
      <dgm:t>
        <a:bodyPr/>
        <a:lstStyle/>
        <a:p>
          <a:r>
            <a:rPr lang="de-DE"/>
            <a:t>Erfahrung mit Behinderung im beruflichen oder privaten Kontext </a:t>
          </a:r>
          <a:endParaRPr lang="de-DE" dirty="0"/>
        </a:p>
      </dgm:t>
    </dgm:pt>
    <dgm:pt modelId="{E0EB7974-541D-4DEB-9AEC-10353DC5E2BE}" type="parTrans" cxnId="{4B0F7C33-0C49-4C98-9D21-FD857D45B238}">
      <dgm:prSet/>
      <dgm:spPr/>
      <dgm:t>
        <a:bodyPr/>
        <a:lstStyle/>
        <a:p>
          <a:endParaRPr lang="de-DE"/>
        </a:p>
      </dgm:t>
    </dgm:pt>
    <dgm:pt modelId="{297F2F08-A81A-4A20-8F50-DCB8008007B1}" type="sibTrans" cxnId="{4B0F7C33-0C49-4C98-9D21-FD857D45B238}">
      <dgm:prSet/>
      <dgm:spPr/>
      <dgm:t>
        <a:bodyPr/>
        <a:lstStyle/>
        <a:p>
          <a:endParaRPr lang="de-DE"/>
        </a:p>
      </dgm:t>
    </dgm:pt>
    <dgm:pt modelId="{2F23EFFD-D1FA-4915-BDAA-35DBB69922E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/>
            <a:t>Wissen bzgl. </a:t>
          </a:r>
          <a:endParaRPr lang="de-DE" dirty="0"/>
        </a:p>
      </dgm:t>
    </dgm:pt>
    <dgm:pt modelId="{D08414BE-C89B-4943-A40D-D0B06AD16E1C}" type="parTrans" cxnId="{915198A2-BE99-48DF-BC66-6257EAA7686B}">
      <dgm:prSet/>
      <dgm:spPr/>
      <dgm:t>
        <a:bodyPr/>
        <a:lstStyle/>
        <a:p>
          <a:endParaRPr lang="de-DE"/>
        </a:p>
      </dgm:t>
    </dgm:pt>
    <dgm:pt modelId="{707D1CDE-0899-400A-A8D4-A3715397D0EA}" type="sibTrans" cxnId="{915198A2-BE99-48DF-BC66-6257EAA7686B}">
      <dgm:prSet/>
      <dgm:spPr/>
      <dgm:t>
        <a:bodyPr/>
        <a:lstStyle/>
        <a:p>
          <a:endParaRPr lang="de-DE"/>
        </a:p>
      </dgm:t>
    </dgm:pt>
    <dgm:pt modelId="{ED16DE07-02D0-4D5E-9B01-4C19B276A38D}">
      <dgm:prSet/>
      <dgm:spPr>
        <a:solidFill>
          <a:srgbClr val="7030A0"/>
        </a:solidFill>
      </dgm:spPr>
      <dgm:t>
        <a:bodyPr/>
        <a:lstStyle/>
        <a:p>
          <a:r>
            <a:rPr lang="de-DE"/>
            <a:t>Initiative</a:t>
          </a:r>
          <a:endParaRPr lang="de-DE" dirty="0"/>
        </a:p>
      </dgm:t>
    </dgm:pt>
    <dgm:pt modelId="{DF6239FF-0F6D-4A60-9BB2-3B8659190DAF}" type="parTrans" cxnId="{28EA67E1-A940-44B1-8B1E-BD608888269B}">
      <dgm:prSet/>
      <dgm:spPr/>
      <dgm:t>
        <a:bodyPr/>
        <a:lstStyle/>
        <a:p>
          <a:endParaRPr lang="de-DE"/>
        </a:p>
      </dgm:t>
    </dgm:pt>
    <dgm:pt modelId="{BB2CA1AC-5A19-4BB6-926C-0E24C4C55575}" type="sibTrans" cxnId="{28EA67E1-A940-44B1-8B1E-BD608888269B}">
      <dgm:prSet/>
      <dgm:spPr/>
      <dgm:t>
        <a:bodyPr/>
        <a:lstStyle/>
        <a:p>
          <a:endParaRPr lang="de-DE"/>
        </a:p>
      </dgm:t>
    </dgm:pt>
    <dgm:pt modelId="{86E1770E-07C7-405F-91EB-CD378AC47997}">
      <dgm:prSet/>
      <dgm:spPr/>
      <dgm:t>
        <a:bodyPr/>
        <a:lstStyle/>
        <a:p>
          <a:r>
            <a:rPr lang="de-DE"/>
            <a:t>Pro-aktive Unterstützung</a:t>
          </a:r>
          <a:endParaRPr lang="de-DE" dirty="0"/>
        </a:p>
      </dgm:t>
    </dgm:pt>
    <dgm:pt modelId="{E5687D92-DCC5-4BDE-9D75-247410967FF4}" type="parTrans" cxnId="{4F631329-14A0-4245-B8B4-50B477040178}">
      <dgm:prSet/>
      <dgm:spPr/>
      <dgm:t>
        <a:bodyPr/>
        <a:lstStyle/>
        <a:p>
          <a:endParaRPr lang="de-DE"/>
        </a:p>
      </dgm:t>
    </dgm:pt>
    <dgm:pt modelId="{B72D80F1-B237-45CC-83F9-9555F5C00F32}" type="sibTrans" cxnId="{4F631329-14A0-4245-B8B4-50B477040178}">
      <dgm:prSet/>
      <dgm:spPr/>
      <dgm:t>
        <a:bodyPr/>
        <a:lstStyle/>
        <a:p>
          <a:endParaRPr lang="de-DE"/>
        </a:p>
      </dgm:t>
    </dgm:pt>
    <dgm:pt modelId="{C1CE8AB0-AB43-497E-A9C5-CC12C496822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/>
            <a:t>Angebot verschiedener Lehrmethoden </a:t>
          </a:r>
          <a:endParaRPr lang="de-DE" dirty="0"/>
        </a:p>
      </dgm:t>
    </dgm:pt>
    <dgm:pt modelId="{5B90785F-0F77-49DD-89FF-D3C7BBFCF41E}" type="parTrans" cxnId="{14177B23-AB26-4D09-ABE5-6D9C03F056B2}">
      <dgm:prSet/>
      <dgm:spPr/>
      <dgm:t>
        <a:bodyPr/>
        <a:lstStyle/>
        <a:p>
          <a:endParaRPr lang="de-DE"/>
        </a:p>
      </dgm:t>
    </dgm:pt>
    <dgm:pt modelId="{62DF2F67-756C-49EB-B3BB-220C0E822703}" type="sibTrans" cxnId="{14177B23-AB26-4D09-ABE5-6D9C03F056B2}">
      <dgm:prSet/>
      <dgm:spPr/>
      <dgm:t>
        <a:bodyPr/>
        <a:lstStyle/>
        <a:p>
          <a:endParaRPr lang="de-DE"/>
        </a:p>
      </dgm:t>
    </dgm:pt>
    <dgm:pt modelId="{F95D8E4F-82A7-4D9D-8B4C-1CE32D320836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/>
            <a:t>Kontaktaufnahme </a:t>
          </a:r>
          <a:endParaRPr lang="de-DE" dirty="0"/>
        </a:p>
      </dgm:t>
    </dgm:pt>
    <dgm:pt modelId="{C03B9F72-A7E5-4F53-9C2E-C0A5CEAD804C}" type="parTrans" cxnId="{58EEFF51-6CDE-428C-AE9E-CD1A27FAB16E}">
      <dgm:prSet/>
      <dgm:spPr/>
      <dgm:t>
        <a:bodyPr/>
        <a:lstStyle/>
        <a:p>
          <a:endParaRPr lang="de-DE"/>
        </a:p>
      </dgm:t>
    </dgm:pt>
    <dgm:pt modelId="{B5A2D5C1-6896-4135-AE06-4FDEF94408FD}" type="sibTrans" cxnId="{58EEFF51-6CDE-428C-AE9E-CD1A27FAB16E}">
      <dgm:prSet/>
      <dgm:spPr/>
      <dgm:t>
        <a:bodyPr/>
        <a:lstStyle/>
        <a:p>
          <a:endParaRPr lang="de-DE"/>
        </a:p>
      </dgm:t>
    </dgm:pt>
    <dgm:pt modelId="{0F986EFD-9746-4C79-9077-D8CC33BA844E}">
      <dgm:prSet/>
      <dgm:spPr/>
      <dgm:t>
        <a:bodyPr/>
        <a:lstStyle/>
        <a:p>
          <a:r>
            <a:rPr lang="de-DE"/>
            <a:t>Offenheit </a:t>
          </a:r>
          <a:endParaRPr lang="de-DE" dirty="0"/>
        </a:p>
      </dgm:t>
    </dgm:pt>
    <dgm:pt modelId="{6DDECF7C-916F-4CA0-9FEE-033544AD2ADD}" type="parTrans" cxnId="{257E8B21-EE05-4FAF-9B62-E4B8A6908934}">
      <dgm:prSet/>
      <dgm:spPr/>
      <dgm:t>
        <a:bodyPr/>
        <a:lstStyle/>
        <a:p>
          <a:endParaRPr lang="de-DE"/>
        </a:p>
      </dgm:t>
    </dgm:pt>
    <dgm:pt modelId="{D849A452-6D17-46CF-85E2-6222D6881A42}" type="sibTrans" cxnId="{257E8B21-EE05-4FAF-9B62-E4B8A6908934}">
      <dgm:prSet/>
      <dgm:spPr/>
      <dgm:t>
        <a:bodyPr/>
        <a:lstStyle/>
        <a:p>
          <a:endParaRPr lang="de-DE"/>
        </a:p>
      </dgm:t>
    </dgm:pt>
    <dgm:pt modelId="{D246AC97-3E7F-4FB7-A8E7-C32E0BECF984}">
      <dgm:prSet/>
      <dgm:spPr>
        <a:solidFill>
          <a:srgbClr val="6E4F2A"/>
        </a:solidFill>
      </dgm:spPr>
      <dgm:t>
        <a:bodyPr/>
        <a:lstStyle/>
        <a:p>
          <a:r>
            <a:rPr lang="de-DE"/>
            <a:t>Aufgeschlossenheit</a:t>
          </a:r>
          <a:endParaRPr lang="de-DE" dirty="0"/>
        </a:p>
      </dgm:t>
    </dgm:pt>
    <dgm:pt modelId="{22258FF6-BB77-43C9-8AE3-93C293CECC37}" type="parTrans" cxnId="{C2ADE45F-88EF-41BB-BD18-F13B083B07F4}">
      <dgm:prSet/>
      <dgm:spPr/>
      <dgm:t>
        <a:bodyPr/>
        <a:lstStyle/>
        <a:p>
          <a:endParaRPr lang="de-DE"/>
        </a:p>
      </dgm:t>
    </dgm:pt>
    <dgm:pt modelId="{C226811D-966D-441C-A398-D482A6545F7D}" type="sibTrans" cxnId="{C2ADE45F-88EF-41BB-BD18-F13B083B07F4}">
      <dgm:prSet/>
      <dgm:spPr/>
      <dgm:t>
        <a:bodyPr/>
        <a:lstStyle/>
        <a:p>
          <a:endParaRPr lang="de-DE"/>
        </a:p>
      </dgm:t>
    </dgm:pt>
    <dgm:pt modelId="{A292C156-B946-4E42-80B4-B85F9A5E0A10}">
      <dgm:prSet/>
      <dgm:spPr>
        <a:solidFill>
          <a:srgbClr val="6E4F2A"/>
        </a:solidFill>
      </dgm:spPr>
      <dgm:t>
        <a:bodyPr/>
        <a:lstStyle/>
        <a:p>
          <a:r>
            <a:rPr lang="de-DE"/>
            <a:t>Verbündete</a:t>
          </a:r>
          <a:endParaRPr lang="de-DE" dirty="0"/>
        </a:p>
      </dgm:t>
    </dgm:pt>
    <dgm:pt modelId="{A0581137-33F8-4FA3-B849-5EB2956EDE44}" type="parTrans" cxnId="{FFD72DB8-8029-48A4-98C5-EC33856149A2}">
      <dgm:prSet/>
      <dgm:spPr/>
      <dgm:t>
        <a:bodyPr/>
        <a:lstStyle/>
        <a:p>
          <a:endParaRPr lang="de-DE"/>
        </a:p>
      </dgm:t>
    </dgm:pt>
    <dgm:pt modelId="{7299855D-62A8-417D-932D-98294FC59697}" type="sibTrans" cxnId="{FFD72DB8-8029-48A4-98C5-EC33856149A2}">
      <dgm:prSet/>
      <dgm:spPr/>
      <dgm:t>
        <a:bodyPr/>
        <a:lstStyle/>
        <a:p>
          <a:endParaRPr lang="de-DE"/>
        </a:p>
      </dgm:t>
    </dgm:pt>
    <dgm:pt modelId="{A316A85B-CAE5-46F6-A6E3-E856BF7606F7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/>
            <a:t>Offene Tür </a:t>
          </a:r>
          <a:endParaRPr lang="de-DE" dirty="0"/>
        </a:p>
      </dgm:t>
    </dgm:pt>
    <dgm:pt modelId="{022FECA0-203D-4F0A-8EF1-9885CA226DE5}" type="parTrans" cxnId="{E4EC918B-6FB7-4E35-A942-95B773DA383D}">
      <dgm:prSet/>
      <dgm:spPr/>
      <dgm:t>
        <a:bodyPr/>
        <a:lstStyle/>
        <a:p>
          <a:endParaRPr lang="de-DE"/>
        </a:p>
      </dgm:t>
    </dgm:pt>
    <dgm:pt modelId="{79E8DC62-B094-427A-9731-EA64D96FF1A2}" type="sibTrans" cxnId="{E4EC918B-6FB7-4E35-A942-95B773DA383D}">
      <dgm:prSet/>
      <dgm:spPr/>
      <dgm:t>
        <a:bodyPr/>
        <a:lstStyle/>
        <a:p>
          <a:endParaRPr lang="de-DE"/>
        </a:p>
      </dgm:t>
    </dgm:pt>
    <dgm:pt modelId="{A1B889CA-1D96-4E58-BF33-021F2E67E3D0}">
      <dgm:prSet/>
      <dgm:spPr/>
      <dgm:t>
        <a:bodyPr/>
        <a:lstStyle/>
        <a:p>
          <a:r>
            <a:rPr lang="de-DE"/>
            <a:t>Hohe Sensibilität </a:t>
          </a:r>
          <a:endParaRPr lang="de-DE" dirty="0"/>
        </a:p>
      </dgm:t>
    </dgm:pt>
    <dgm:pt modelId="{D0F73C54-8F43-47B6-BF54-DC55CA3D742F}" type="parTrans" cxnId="{4455267B-9CFA-4F68-8471-001069CF0A5E}">
      <dgm:prSet/>
      <dgm:spPr/>
      <dgm:t>
        <a:bodyPr/>
        <a:lstStyle/>
        <a:p>
          <a:endParaRPr lang="de-DE"/>
        </a:p>
      </dgm:t>
    </dgm:pt>
    <dgm:pt modelId="{48B32707-0B66-4DE9-B52D-21B14FAC9F40}" type="sibTrans" cxnId="{4455267B-9CFA-4F68-8471-001069CF0A5E}">
      <dgm:prSet/>
      <dgm:spPr/>
      <dgm:t>
        <a:bodyPr/>
        <a:lstStyle/>
        <a:p>
          <a:endParaRPr lang="de-DE"/>
        </a:p>
      </dgm:t>
    </dgm:pt>
    <dgm:pt modelId="{FB4F3CFC-03A2-4E1F-966F-8BB8D7627280}">
      <dgm:prSet/>
      <dgm:spPr>
        <a:solidFill>
          <a:srgbClr val="7030A0"/>
        </a:solidFill>
      </dgm:spPr>
      <dgm:t>
        <a:bodyPr/>
        <a:lstStyle/>
        <a:p>
          <a:r>
            <a:rPr lang="de-DE"/>
            <a:t>Verständnis </a:t>
          </a:r>
          <a:endParaRPr lang="de-DE" dirty="0"/>
        </a:p>
      </dgm:t>
    </dgm:pt>
    <dgm:pt modelId="{F53DB587-C61E-4AAE-A7DC-DC3A274737BD}" type="parTrans" cxnId="{F3DCA1F4-CA1E-4CD4-A63F-CB6D2BB412A3}">
      <dgm:prSet/>
      <dgm:spPr/>
      <dgm:t>
        <a:bodyPr/>
        <a:lstStyle/>
        <a:p>
          <a:endParaRPr lang="de-DE"/>
        </a:p>
      </dgm:t>
    </dgm:pt>
    <dgm:pt modelId="{41397618-BC3D-4026-AD96-D465BAE38907}" type="sibTrans" cxnId="{F3DCA1F4-CA1E-4CD4-A63F-CB6D2BB412A3}">
      <dgm:prSet/>
      <dgm:spPr/>
      <dgm:t>
        <a:bodyPr/>
        <a:lstStyle/>
        <a:p>
          <a:endParaRPr lang="de-DE"/>
        </a:p>
      </dgm:t>
    </dgm:pt>
    <dgm:pt modelId="{03973C1F-9705-4410-9914-3B33A8F326B8}">
      <dgm:prSet/>
      <dgm:spPr/>
      <dgm:t>
        <a:bodyPr/>
        <a:lstStyle/>
        <a:p>
          <a:r>
            <a:rPr lang="de-DE"/>
            <a:t>Lösungsorientiertheit </a:t>
          </a:r>
          <a:endParaRPr lang="de-DE" dirty="0"/>
        </a:p>
      </dgm:t>
    </dgm:pt>
    <dgm:pt modelId="{B032D797-327F-42FF-BC03-4A8A2A622194}" type="parTrans" cxnId="{09A549F1-8E42-4287-8C6C-9FCBB1DB831B}">
      <dgm:prSet/>
      <dgm:spPr/>
      <dgm:t>
        <a:bodyPr/>
        <a:lstStyle/>
        <a:p>
          <a:endParaRPr lang="de-DE"/>
        </a:p>
      </dgm:t>
    </dgm:pt>
    <dgm:pt modelId="{EF812A8E-7CF2-41AF-A693-8649FA53402C}" type="sibTrans" cxnId="{09A549F1-8E42-4287-8C6C-9FCBB1DB831B}">
      <dgm:prSet/>
      <dgm:spPr/>
      <dgm:t>
        <a:bodyPr/>
        <a:lstStyle/>
        <a:p>
          <a:endParaRPr lang="de-DE"/>
        </a:p>
      </dgm:t>
    </dgm:pt>
    <dgm:pt modelId="{FD68D09F-6E04-477B-ADDC-D95CBB977D4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/>
            <a:t>Anerkennung von Behinderung </a:t>
          </a:r>
          <a:endParaRPr lang="de-DE" dirty="0"/>
        </a:p>
      </dgm:t>
    </dgm:pt>
    <dgm:pt modelId="{09CA56BD-40BC-4311-B4D5-13E4C84E99F3}" type="parTrans" cxnId="{E84A83CD-D81E-4016-A6B4-10E161134523}">
      <dgm:prSet/>
      <dgm:spPr/>
      <dgm:t>
        <a:bodyPr/>
        <a:lstStyle/>
        <a:p>
          <a:endParaRPr lang="de-DE"/>
        </a:p>
      </dgm:t>
    </dgm:pt>
    <dgm:pt modelId="{17AA494D-5B2D-4267-A305-15DE96B370D3}" type="sibTrans" cxnId="{E84A83CD-D81E-4016-A6B4-10E161134523}">
      <dgm:prSet/>
      <dgm:spPr/>
      <dgm:t>
        <a:bodyPr/>
        <a:lstStyle/>
        <a:p>
          <a:endParaRPr lang="de-DE"/>
        </a:p>
      </dgm:t>
    </dgm:pt>
    <dgm:pt modelId="{7FB1F4F5-D7A5-4259-8B31-2652AA931DF7}">
      <dgm:prSet/>
      <dgm:spPr/>
      <dgm:t>
        <a:bodyPr/>
        <a:lstStyle/>
        <a:p>
          <a:r>
            <a:rPr lang="de-DE"/>
            <a:t>Kooperation mit Disability Center</a:t>
          </a:r>
          <a:endParaRPr lang="de-DE" dirty="0"/>
        </a:p>
      </dgm:t>
    </dgm:pt>
    <dgm:pt modelId="{2093F557-1C0A-45C8-804E-B288B55EE364}" type="parTrans" cxnId="{88A8789B-C627-43CE-9CE9-B829701D341A}">
      <dgm:prSet/>
      <dgm:spPr/>
      <dgm:t>
        <a:bodyPr/>
        <a:lstStyle/>
        <a:p>
          <a:endParaRPr lang="de-DE"/>
        </a:p>
      </dgm:t>
    </dgm:pt>
    <dgm:pt modelId="{AFC6993E-2295-4D6B-BE3A-224C53B5AE39}" type="sibTrans" cxnId="{88A8789B-C627-43CE-9CE9-B829701D341A}">
      <dgm:prSet/>
      <dgm:spPr/>
      <dgm:t>
        <a:bodyPr/>
        <a:lstStyle/>
        <a:p>
          <a:endParaRPr lang="de-DE"/>
        </a:p>
      </dgm:t>
    </dgm:pt>
    <dgm:pt modelId="{6771D982-ABFE-45E1-901E-1057F92B49FF}">
      <dgm:prSet/>
      <dgm:spPr>
        <a:solidFill>
          <a:srgbClr val="6E4F2A"/>
        </a:solidFill>
      </dgm:spPr>
      <dgm:t>
        <a:bodyPr/>
        <a:lstStyle/>
        <a:p>
          <a:r>
            <a:rPr lang="de-DE"/>
            <a:t>Inklusive Lehrmethoden </a:t>
          </a:r>
          <a:endParaRPr lang="de-DE" dirty="0"/>
        </a:p>
      </dgm:t>
    </dgm:pt>
    <dgm:pt modelId="{6F5A62E1-64F5-4E9B-AFE3-CE04F0159435}" type="parTrans" cxnId="{8B108F68-B1D0-4950-AA78-1BFFBFFD2904}">
      <dgm:prSet/>
      <dgm:spPr/>
      <dgm:t>
        <a:bodyPr/>
        <a:lstStyle/>
        <a:p>
          <a:endParaRPr lang="de-DE"/>
        </a:p>
      </dgm:t>
    </dgm:pt>
    <dgm:pt modelId="{CF90BBB6-C8E6-493E-B7D7-ECAB441EBDC3}" type="sibTrans" cxnId="{8B108F68-B1D0-4950-AA78-1BFFBFFD2904}">
      <dgm:prSet/>
      <dgm:spPr/>
      <dgm:t>
        <a:bodyPr/>
        <a:lstStyle/>
        <a:p>
          <a:endParaRPr lang="de-DE"/>
        </a:p>
      </dgm:t>
    </dgm:pt>
    <dgm:pt modelId="{459A03A0-29DF-4C37-AD20-1235B2E12AB6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DE"/>
            <a:t>Interesse an Weiterbildung </a:t>
          </a:r>
          <a:endParaRPr lang="de-DE" dirty="0"/>
        </a:p>
      </dgm:t>
    </dgm:pt>
    <dgm:pt modelId="{7E09D184-D3D1-455A-AC5D-EE828FA69CFD}" type="parTrans" cxnId="{7573625E-122C-4CDF-93D4-448A898F29A8}">
      <dgm:prSet/>
      <dgm:spPr/>
      <dgm:t>
        <a:bodyPr/>
        <a:lstStyle/>
        <a:p>
          <a:endParaRPr lang="de-DE"/>
        </a:p>
      </dgm:t>
    </dgm:pt>
    <dgm:pt modelId="{E3EAE45E-22D6-442C-97CC-6D4F7CC41893}" type="sibTrans" cxnId="{7573625E-122C-4CDF-93D4-448A898F29A8}">
      <dgm:prSet/>
      <dgm:spPr/>
      <dgm:t>
        <a:bodyPr/>
        <a:lstStyle/>
        <a:p>
          <a:endParaRPr lang="de-DE"/>
        </a:p>
      </dgm:t>
    </dgm:pt>
    <dgm:pt modelId="{20F301CD-2485-4624-A9A6-5F2FF76141C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/>
            <a:t>Notwendigkeit von Inklusion </a:t>
          </a:r>
          <a:endParaRPr lang="de-DE" dirty="0"/>
        </a:p>
      </dgm:t>
    </dgm:pt>
    <dgm:pt modelId="{3BE2C5D3-0B4B-43B0-91E3-9ECFB3F3B3CA}" type="parTrans" cxnId="{30B9C02C-A86D-46B6-A847-CC24B0377ED0}">
      <dgm:prSet/>
      <dgm:spPr/>
      <dgm:t>
        <a:bodyPr/>
        <a:lstStyle/>
        <a:p>
          <a:endParaRPr lang="de-DE"/>
        </a:p>
      </dgm:t>
    </dgm:pt>
    <dgm:pt modelId="{03020416-1454-40BC-8743-70F4916DA5E7}" type="sibTrans" cxnId="{30B9C02C-A86D-46B6-A847-CC24B0377ED0}">
      <dgm:prSet/>
      <dgm:spPr/>
      <dgm:t>
        <a:bodyPr/>
        <a:lstStyle/>
        <a:p>
          <a:endParaRPr lang="de-DE"/>
        </a:p>
      </dgm:t>
    </dgm:pt>
    <dgm:pt modelId="{33587325-0DDF-411B-9335-A050BC1E2370}">
      <dgm:prSet/>
      <dgm:spPr>
        <a:solidFill>
          <a:srgbClr val="7030A0"/>
        </a:solidFill>
      </dgm:spPr>
      <dgm:t>
        <a:bodyPr/>
        <a:lstStyle/>
        <a:p>
          <a:r>
            <a:rPr lang="de-DE"/>
            <a:t>Diverse Studierendenschaft als Bereicherung </a:t>
          </a:r>
          <a:endParaRPr lang="de-DE" dirty="0"/>
        </a:p>
      </dgm:t>
    </dgm:pt>
    <dgm:pt modelId="{C780240D-33DF-44A7-946F-3C68DAB6783D}" type="parTrans" cxnId="{DBA0326A-8403-41A6-83BA-33542F5C2157}">
      <dgm:prSet/>
      <dgm:spPr/>
      <dgm:t>
        <a:bodyPr/>
        <a:lstStyle/>
        <a:p>
          <a:endParaRPr lang="de-DE"/>
        </a:p>
      </dgm:t>
    </dgm:pt>
    <dgm:pt modelId="{B70BF121-B9D8-4656-951B-4CA63FA000AF}" type="sibTrans" cxnId="{DBA0326A-8403-41A6-83BA-33542F5C2157}">
      <dgm:prSet/>
      <dgm:spPr/>
      <dgm:t>
        <a:bodyPr/>
        <a:lstStyle/>
        <a:p>
          <a:endParaRPr lang="de-DE"/>
        </a:p>
      </dgm:t>
    </dgm:pt>
    <dgm:pt modelId="{009A99F2-FF50-4940-B5B9-1BC2B44B241C}" type="pres">
      <dgm:prSet presAssocID="{358C410E-5401-4C0D-9548-F226532995C0}" presName="diagram" presStyleCnt="0">
        <dgm:presLayoutVars>
          <dgm:dir/>
          <dgm:resizeHandles val="exact"/>
        </dgm:presLayoutVars>
      </dgm:prSet>
      <dgm:spPr/>
    </dgm:pt>
    <dgm:pt modelId="{1677FC3A-E36F-481A-A8BA-9FFBA2A44BBB}" type="pres">
      <dgm:prSet presAssocID="{05463E36-5AF4-4688-ACC8-931D3E8138A4}" presName="node" presStyleLbl="node1" presStyleIdx="0" presStyleCnt="21">
        <dgm:presLayoutVars>
          <dgm:bulletEnabled val="1"/>
        </dgm:presLayoutVars>
      </dgm:prSet>
      <dgm:spPr/>
    </dgm:pt>
    <dgm:pt modelId="{842C1D2C-1E2B-4163-8993-FA837A83D28F}" type="pres">
      <dgm:prSet presAssocID="{876342A7-5B0A-4D34-97A5-BB8B784E7588}" presName="sibTrans" presStyleCnt="0"/>
      <dgm:spPr/>
    </dgm:pt>
    <dgm:pt modelId="{587B9A61-01E8-4D8E-8D88-55191705DDC7}" type="pres">
      <dgm:prSet presAssocID="{07CC1403-101E-4C21-B1BB-A4376B7D1FB9}" presName="node" presStyleLbl="node1" presStyleIdx="1" presStyleCnt="21">
        <dgm:presLayoutVars>
          <dgm:bulletEnabled val="1"/>
        </dgm:presLayoutVars>
      </dgm:prSet>
      <dgm:spPr/>
    </dgm:pt>
    <dgm:pt modelId="{0C59A827-490C-4081-9B26-DE8E5CB678C7}" type="pres">
      <dgm:prSet presAssocID="{B4A1D68C-A29D-4424-82C3-BA46D3888E65}" presName="sibTrans" presStyleCnt="0"/>
      <dgm:spPr/>
    </dgm:pt>
    <dgm:pt modelId="{389751B1-34B4-434B-A530-5EC27F6C8831}" type="pres">
      <dgm:prSet presAssocID="{20720C9E-2363-409B-958A-0BCF50176BA0}" presName="node" presStyleLbl="node1" presStyleIdx="2" presStyleCnt="21">
        <dgm:presLayoutVars>
          <dgm:bulletEnabled val="1"/>
        </dgm:presLayoutVars>
      </dgm:prSet>
      <dgm:spPr/>
    </dgm:pt>
    <dgm:pt modelId="{685BFAAF-333F-4342-AFEC-89A1C44B580C}" type="pres">
      <dgm:prSet presAssocID="{297F2F08-A81A-4A20-8F50-DCB8008007B1}" presName="sibTrans" presStyleCnt="0"/>
      <dgm:spPr/>
    </dgm:pt>
    <dgm:pt modelId="{3DE33016-23CC-4FCA-A6F0-9619364E4C32}" type="pres">
      <dgm:prSet presAssocID="{2F23EFFD-D1FA-4915-BDAA-35DBB69922E7}" presName="node" presStyleLbl="node1" presStyleIdx="3" presStyleCnt="21">
        <dgm:presLayoutVars>
          <dgm:bulletEnabled val="1"/>
        </dgm:presLayoutVars>
      </dgm:prSet>
      <dgm:spPr/>
    </dgm:pt>
    <dgm:pt modelId="{AEB19A1B-C97E-4619-A10B-7D1D6087FDD9}" type="pres">
      <dgm:prSet presAssocID="{707D1CDE-0899-400A-A8D4-A3715397D0EA}" presName="sibTrans" presStyleCnt="0"/>
      <dgm:spPr/>
    </dgm:pt>
    <dgm:pt modelId="{1907BCF4-A408-4414-938B-6ACA7258F026}" type="pres">
      <dgm:prSet presAssocID="{ED16DE07-02D0-4D5E-9B01-4C19B276A38D}" presName="node" presStyleLbl="node1" presStyleIdx="4" presStyleCnt="21">
        <dgm:presLayoutVars>
          <dgm:bulletEnabled val="1"/>
        </dgm:presLayoutVars>
      </dgm:prSet>
      <dgm:spPr/>
    </dgm:pt>
    <dgm:pt modelId="{477FED73-82DB-4126-BD93-A0B59C84ABA6}" type="pres">
      <dgm:prSet presAssocID="{BB2CA1AC-5A19-4BB6-926C-0E24C4C55575}" presName="sibTrans" presStyleCnt="0"/>
      <dgm:spPr/>
    </dgm:pt>
    <dgm:pt modelId="{611ABFA3-EAC7-4EAE-A688-92C247ACD7AE}" type="pres">
      <dgm:prSet presAssocID="{86E1770E-07C7-405F-91EB-CD378AC47997}" presName="node" presStyleLbl="node1" presStyleIdx="5" presStyleCnt="21">
        <dgm:presLayoutVars>
          <dgm:bulletEnabled val="1"/>
        </dgm:presLayoutVars>
      </dgm:prSet>
      <dgm:spPr/>
    </dgm:pt>
    <dgm:pt modelId="{D8E3C09C-B58D-4C6A-A22E-9F50C6337265}" type="pres">
      <dgm:prSet presAssocID="{B72D80F1-B237-45CC-83F9-9555F5C00F32}" presName="sibTrans" presStyleCnt="0"/>
      <dgm:spPr/>
    </dgm:pt>
    <dgm:pt modelId="{837D33C4-68A3-4B62-B655-570D19E78680}" type="pres">
      <dgm:prSet presAssocID="{C1CE8AB0-AB43-497E-A9C5-CC12C496822E}" presName="node" presStyleLbl="node1" presStyleIdx="6" presStyleCnt="21">
        <dgm:presLayoutVars>
          <dgm:bulletEnabled val="1"/>
        </dgm:presLayoutVars>
      </dgm:prSet>
      <dgm:spPr/>
    </dgm:pt>
    <dgm:pt modelId="{CA7F20AF-191B-4A3B-9107-F36248D51B32}" type="pres">
      <dgm:prSet presAssocID="{62DF2F67-756C-49EB-B3BB-220C0E822703}" presName="sibTrans" presStyleCnt="0"/>
      <dgm:spPr/>
    </dgm:pt>
    <dgm:pt modelId="{9E358D34-7D99-401F-A67C-AF727C6C9B44}" type="pres">
      <dgm:prSet presAssocID="{F95D8E4F-82A7-4D9D-8B4C-1CE32D320836}" presName="node" presStyleLbl="node1" presStyleIdx="7" presStyleCnt="21">
        <dgm:presLayoutVars>
          <dgm:bulletEnabled val="1"/>
        </dgm:presLayoutVars>
      </dgm:prSet>
      <dgm:spPr/>
    </dgm:pt>
    <dgm:pt modelId="{AC7ECD2E-59FB-4123-9F2A-B7EA547532DA}" type="pres">
      <dgm:prSet presAssocID="{B5A2D5C1-6896-4135-AE06-4FDEF94408FD}" presName="sibTrans" presStyleCnt="0"/>
      <dgm:spPr/>
    </dgm:pt>
    <dgm:pt modelId="{2888669F-C280-4A18-9881-6D4524AA32C4}" type="pres">
      <dgm:prSet presAssocID="{0F986EFD-9746-4C79-9077-D8CC33BA844E}" presName="node" presStyleLbl="node1" presStyleIdx="8" presStyleCnt="21">
        <dgm:presLayoutVars>
          <dgm:bulletEnabled val="1"/>
        </dgm:presLayoutVars>
      </dgm:prSet>
      <dgm:spPr/>
    </dgm:pt>
    <dgm:pt modelId="{50EFE288-6A58-41E5-B653-B24816559CF3}" type="pres">
      <dgm:prSet presAssocID="{D849A452-6D17-46CF-85E2-6222D6881A42}" presName="sibTrans" presStyleCnt="0"/>
      <dgm:spPr/>
    </dgm:pt>
    <dgm:pt modelId="{C53D9054-42B0-4540-97DD-EEEACC9FFCFC}" type="pres">
      <dgm:prSet presAssocID="{D246AC97-3E7F-4FB7-A8E7-C32E0BECF984}" presName="node" presStyleLbl="node1" presStyleIdx="9" presStyleCnt="21">
        <dgm:presLayoutVars>
          <dgm:bulletEnabled val="1"/>
        </dgm:presLayoutVars>
      </dgm:prSet>
      <dgm:spPr/>
    </dgm:pt>
    <dgm:pt modelId="{6B3492B6-D1A6-4D7D-9893-5C4573F167CA}" type="pres">
      <dgm:prSet presAssocID="{C226811D-966D-441C-A398-D482A6545F7D}" presName="sibTrans" presStyleCnt="0"/>
      <dgm:spPr/>
    </dgm:pt>
    <dgm:pt modelId="{086C4EF0-3566-42DA-B180-E666B48F43B3}" type="pres">
      <dgm:prSet presAssocID="{A292C156-B946-4E42-80B4-B85F9A5E0A10}" presName="node" presStyleLbl="node1" presStyleIdx="10" presStyleCnt="21">
        <dgm:presLayoutVars>
          <dgm:bulletEnabled val="1"/>
        </dgm:presLayoutVars>
      </dgm:prSet>
      <dgm:spPr/>
    </dgm:pt>
    <dgm:pt modelId="{447AD2B3-7028-4159-BAFC-7A6A2AA958FF}" type="pres">
      <dgm:prSet presAssocID="{7299855D-62A8-417D-932D-98294FC59697}" presName="sibTrans" presStyleCnt="0"/>
      <dgm:spPr/>
    </dgm:pt>
    <dgm:pt modelId="{0CFE0368-40EF-47DB-B6A7-5C6296361FFC}" type="pres">
      <dgm:prSet presAssocID="{A316A85B-CAE5-46F6-A6E3-E856BF7606F7}" presName="node" presStyleLbl="node1" presStyleIdx="11" presStyleCnt="21">
        <dgm:presLayoutVars>
          <dgm:bulletEnabled val="1"/>
        </dgm:presLayoutVars>
      </dgm:prSet>
      <dgm:spPr/>
    </dgm:pt>
    <dgm:pt modelId="{548523B1-8760-4808-A846-E1B56927F817}" type="pres">
      <dgm:prSet presAssocID="{79E8DC62-B094-427A-9731-EA64D96FF1A2}" presName="sibTrans" presStyleCnt="0"/>
      <dgm:spPr/>
    </dgm:pt>
    <dgm:pt modelId="{4442C0CF-2F96-454E-A4F4-3EB0366EC08A}" type="pres">
      <dgm:prSet presAssocID="{A1B889CA-1D96-4E58-BF33-021F2E67E3D0}" presName="node" presStyleLbl="node1" presStyleIdx="12" presStyleCnt="21">
        <dgm:presLayoutVars>
          <dgm:bulletEnabled val="1"/>
        </dgm:presLayoutVars>
      </dgm:prSet>
      <dgm:spPr/>
    </dgm:pt>
    <dgm:pt modelId="{A9571063-6037-4CB3-96D8-06FFC1549597}" type="pres">
      <dgm:prSet presAssocID="{48B32707-0B66-4DE9-B52D-21B14FAC9F40}" presName="sibTrans" presStyleCnt="0"/>
      <dgm:spPr/>
    </dgm:pt>
    <dgm:pt modelId="{575DB78C-48D1-4D49-991F-8873DAFAED88}" type="pres">
      <dgm:prSet presAssocID="{FB4F3CFC-03A2-4E1F-966F-8BB8D7627280}" presName="node" presStyleLbl="node1" presStyleIdx="13" presStyleCnt="21">
        <dgm:presLayoutVars>
          <dgm:bulletEnabled val="1"/>
        </dgm:presLayoutVars>
      </dgm:prSet>
      <dgm:spPr/>
    </dgm:pt>
    <dgm:pt modelId="{9817E3F3-FD43-413C-BF8C-A5B88DB4E51D}" type="pres">
      <dgm:prSet presAssocID="{41397618-BC3D-4026-AD96-D465BAE38907}" presName="sibTrans" presStyleCnt="0"/>
      <dgm:spPr/>
    </dgm:pt>
    <dgm:pt modelId="{693BECEB-7C49-4EE9-9CCA-1E4A976F9442}" type="pres">
      <dgm:prSet presAssocID="{03973C1F-9705-4410-9914-3B33A8F326B8}" presName="node" presStyleLbl="node1" presStyleIdx="14" presStyleCnt="21">
        <dgm:presLayoutVars>
          <dgm:bulletEnabled val="1"/>
        </dgm:presLayoutVars>
      </dgm:prSet>
      <dgm:spPr/>
    </dgm:pt>
    <dgm:pt modelId="{15570429-07F3-4E76-9271-2D27328CEF00}" type="pres">
      <dgm:prSet presAssocID="{EF812A8E-7CF2-41AF-A693-8649FA53402C}" presName="sibTrans" presStyleCnt="0"/>
      <dgm:spPr/>
    </dgm:pt>
    <dgm:pt modelId="{E4BC5F04-7CFF-4746-8295-438D06E764B4}" type="pres">
      <dgm:prSet presAssocID="{FD68D09F-6E04-477B-ADDC-D95CBB977D46}" presName="node" presStyleLbl="node1" presStyleIdx="15" presStyleCnt="21">
        <dgm:presLayoutVars>
          <dgm:bulletEnabled val="1"/>
        </dgm:presLayoutVars>
      </dgm:prSet>
      <dgm:spPr/>
    </dgm:pt>
    <dgm:pt modelId="{9A06E79C-E07E-4B19-BA3E-03EBC7C514DC}" type="pres">
      <dgm:prSet presAssocID="{17AA494D-5B2D-4267-A305-15DE96B370D3}" presName="sibTrans" presStyleCnt="0"/>
      <dgm:spPr/>
    </dgm:pt>
    <dgm:pt modelId="{A0A4E927-62AD-4AA7-805C-B2B595C594DC}" type="pres">
      <dgm:prSet presAssocID="{7FB1F4F5-D7A5-4259-8B31-2652AA931DF7}" presName="node" presStyleLbl="node1" presStyleIdx="16" presStyleCnt="21">
        <dgm:presLayoutVars>
          <dgm:bulletEnabled val="1"/>
        </dgm:presLayoutVars>
      </dgm:prSet>
      <dgm:spPr/>
    </dgm:pt>
    <dgm:pt modelId="{3ACBDF0A-7FEB-4D69-84AB-04B786954FB9}" type="pres">
      <dgm:prSet presAssocID="{AFC6993E-2295-4D6B-BE3A-224C53B5AE39}" presName="sibTrans" presStyleCnt="0"/>
      <dgm:spPr/>
    </dgm:pt>
    <dgm:pt modelId="{C99C1857-57F6-4F64-A6AB-6EEA2F5DCF1F}" type="pres">
      <dgm:prSet presAssocID="{6771D982-ABFE-45E1-901E-1057F92B49FF}" presName="node" presStyleLbl="node1" presStyleIdx="17" presStyleCnt="21">
        <dgm:presLayoutVars>
          <dgm:bulletEnabled val="1"/>
        </dgm:presLayoutVars>
      </dgm:prSet>
      <dgm:spPr/>
    </dgm:pt>
    <dgm:pt modelId="{A4E4D1FB-7551-431B-9784-51C404493EA4}" type="pres">
      <dgm:prSet presAssocID="{CF90BBB6-C8E6-493E-B7D7-ECAB441EBDC3}" presName="sibTrans" presStyleCnt="0"/>
      <dgm:spPr/>
    </dgm:pt>
    <dgm:pt modelId="{FAE7E7C9-88B5-4E66-A023-15CEF3448AC8}" type="pres">
      <dgm:prSet presAssocID="{459A03A0-29DF-4C37-AD20-1235B2E12AB6}" presName="node" presStyleLbl="node1" presStyleIdx="18" presStyleCnt="21">
        <dgm:presLayoutVars>
          <dgm:bulletEnabled val="1"/>
        </dgm:presLayoutVars>
      </dgm:prSet>
      <dgm:spPr/>
    </dgm:pt>
    <dgm:pt modelId="{F4FE2794-DB84-4947-869E-D8B5FD83D27F}" type="pres">
      <dgm:prSet presAssocID="{E3EAE45E-22D6-442C-97CC-6D4F7CC41893}" presName="sibTrans" presStyleCnt="0"/>
      <dgm:spPr/>
    </dgm:pt>
    <dgm:pt modelId="{D4A9955F-7834-4E48-BE63-9D78781E4A29}" type="pres">
      <dgm:prSet presAssocID="{20F301CD-2485-4624-A9A6-5F2FF76141C0}" presName="node" presStyleLbl="node1" presStyleIdx="19" presStyleCnt="21">
        <dgm:presLayoutVars>
          <dgm:bulletEnabled val="1"/>
        </dgm:presLayoutVars>
      </dgm:prSet>
      <dgm:spPr/>
    </dgm:pt>
    <dgm:pt modelId="{F823B7B4-1D7D-4158-9D7D-17C46EEA5B0A}" type="pres">
      <dgm:prSet presAssocID="{03020416-1454-40BC-8743-70F4916DA5E7}" presName="sibTrans" presStyleCnt="0"/>
      <dgm:spPr/>
    </dgm:pt>
    <dgm:pt modelId="{A11106A3-0C0C-4229-8253-A306CB5D84D1}" type="pres">
      <dgm:prSet presAssocID="{33587325-0DDF-411B-9335-A050BC1E2370}" presName="node" presStyleLbl="node1" presStyleIdx="20" presStyleCnt="21">
        <dgm:presLayoutVars>
          <dgm:bulletEnabled val="1"/>
        </dgm:presLayoutVars>
      </dgm:prSet>
      <dgm:spPr/>
    </dgm:pt>
  </dgm:ptLst>
  <dgm:cxnLst>
    <dgm:cxn modelId="{0B812316-9EB0-4B8D-AFCD-18EBFA681113}" type="presOf" srcId="{0F986EFD-9746-4C79-9077-D8CC33BA844E}" destId="{2888669F-C280-4A18-9881-6D4524AA32C4}" srcOrd="0" destOrd="0" presId="urn:microsoft.com/office/officeart/2005/8/layout/default"/>
    <dgm:cxn modelId="{A7D0341A-3D92-485F-AF1A-FA68FCAF18DB}" type="presOf" srcId="{358C410E-5401-4C0D-9548-F226532995C0}" destId="{009A99F2-FF50-4940-B5B9-1BC2B44B241C}" srcOrd="0" destOrd="0" presId="urn:microsoft.com/office/officeart/2005/8/layout/default"/>
    <dgm:cxn modelId="{65668321-43C9-4154-A83A-85F0D5B02AF1}" type="presOf" srcId="{6771D982-ABFE-45E1-901E-1057F92B49FF}" destId="{C99C1857-57F6-4F64-A6AB-6EEA2F5DCF1F}" srcOrd="0" destOrd="0" presId="urn:microsoft.com/office/officeart/2005/8/layout/default"/>
    <dgm:cxn modelId="{257E8B21-EE05-4FAF-9B62-E4B8A6908934}" srcId="{358C410E-5401-4C0D-9548-F226532995C0}" destId="{0F986EFD-9746-4C79-9077-D8CC33BA844E}" srcOrd="8" destOrd="0" parTransId="{6DDECF7C-916F-4CA0-9FEE-033544AD2ADD}" sibTransId="{D849A452-6D17-46CF-85E2-6222D6881A42}"/>
    <dgm:cxn modelId="{14177B23-AB26-4D09-ABE5-6D9C03F056B2}" srcId="{358C410E-5401-4C0D-9548-F226532995C0}" destId="{C1CE8AB0-AB43-497E-A9C5-CC12C496822E}" srcOrd="6" destOrd="0" parTransId="{5B90785F-0F77-49DD-89FF-D3C7BBFCF41E}" sibTransId="{62DF2F67-756C-49EB-B3BB-220C0E822703}"/>
    <dgm:cxn modelId="{4F631329-14A0-4245-B8B4-50B477040178}" srcId="{358C410E-5401-4C0D-9548-F226532995C0}" destId="{86E1770E-07C7-405F-91EB-CD378AC47997}" srcOrd="5" destOrd="0" parTransId="{E5687D92-DCC5-4BDE-9D75-247410967FF4}" sibTransId="{B72D80F1-B237-45CC-83F9-9555F5C00F32}"/>
    <dgm:cxn modelId="{30B9C02C-A86D-46B6-A847-CC24B0377ED0}" srcId="{358C410E-5401-4C0D-9548-F226532995C0}" destId="{20F301CD-2485-4624-A9A6-5F2FF76141C0}" srcOrd="19" destOrd="0" parTransId="{3BE2C5D3-0B4B-43B0-91E3-9ECFB3F3B3CA}" sibTransId="{03020416-1454-40BC-8743-70F4916DA5E7}"/>
    <dgm:cxn modelId="{3CAF4733-FEFF-43A2-B485-915E7F506FCC}" type="presOf" srcId="{86E1770E-07C7-405F-91EB-CD378AC47997}" destId="{611ABFA3-EAC7-4EAE-A688-92C247ACD7AE}" srcOrd="0" destOrd="0" presId="urn:microsoft.com/office/officeart/2005/8/layout/default"/>
    <dgm:cxn modelId="{4B0F7C33-0C49-4C98-9D21-FD857D45B238}" srcId="{358C410E-5401-4C0D-9548-F226532995C0}" destId="{20720C9E-2363-409B-958A-0BCF50176BA0}" srcOrd="2" destOrd="0" parTransId="{E0EB7974-541D-4DEB-9AEC-10353DC5E2BE}" sibTransId="{297F2F08-A81A-4A20-8F50-DCB8008007B1}"/>
    <dgm:cxn modelId="{206B2734-6A13-482D-935D-A50FEF6C9332}" type="presOf" srcId="{FD68D09F-6E04-477B-ADDC-D95CBB977D46}" destId="{E4BC5F04-7CFF-4746-8295-438D06E764B4}" srcOrd="0" destOrd="0" presId="urn:microsoft.com/office/officeart/2005/8/layout/default"/>
    <dgm:cxn modelId="{E13C3038-180C-42E9-ACF4-30180DD31D17}" type="presOf" srcId="{03973C1F-9705-4410-9914-3B33A8F326B8}" destId="{693BECEB-7C49-4EE9-9CCA-1E4A976F9442}" srcOrd="0" destOrd="0" presId="urn:microsoft.com/office/officeart/2005/8/layout/default"/>
    <dgm:cxn modelId="{BE40E638-D1C3-4878-890F-96860067D138}" type="presOf" srcId="{7FB1F4F5-D7A5-4259-8B31-2652AA931DF7}" destId="{A0A4E927-62AD-4AA7-805C-B2B595C594DC}" srcOrd="0" destOrd="0" presId="urn:microsoft.com/office/officeart/2005/8/layout/default"/>
    <dgm:cxn modelId="{5820285C-0279-42C5-8977-F4A0A816404A}" type="presOf" srcId="{20F301CD-2485-4624-A9A6-5F2FF76141C0}" destId="{D4A9955F-7834-4E48-BE63-9D78781E4A29}" srcOrd="0" destOrd="0" presId="urn:microsoft.com/office/officeart/2005/8/layout/default"/>
    <dgm:cxn modelId="{AF94A35D-BA73-4452-9F6E-170329F8B1CB}" type="presOf" srcId="{D246AC97-3E7F-4FB7-A8E7-C32E0BECF984}" destId="{C53D9054-42B0-4540-97DD-EEEACC9FFCFC}" srcOrd="0" destOrd="0" presId="urn:microsoft.com/office/officeart/2005/8/layout/default"/>
    <dgm:cxn modelId="{DDFD5F5E-0AEA-408A-A737-5F717429F582}" type="presOf" srcId="{F95D8E4F-82A7-4D9D-8B4C-1CE32D320836}" destId="{9E358D34-7D99-401F-A67C-AF727C6C9B44}" srcOrd="0" destOrd="0" presId="urn:microsoft.com/office/officeart/2005/8/layout/default"/>
    <dgm:cxn modelId="{7573625E-122C-4CDF-93D4-448A898F29A8}" srcId="{358C410E-5401-4C0D-9548-F226532995C0}" destId="{459A03A0-29DF-4C37-AD20-1235B2E12AB6}" srcOrd="18" destOrd="0" parTransId="{7E09D184-D3D1-455A-AC5D-EE828FA69CFD}" sibTransId="{E3EAE45E-22D6-442C-97CC-6D4F7CC41893}"/>
    <dgm:cxn modelId="{C2ADE45F-88EF-41BB-BD18-F13B083B07F4}" srcId="{358C410E-5401-4C0D-9548-F226532995C0}" destId="{D246AC97-3E7F-4FB7-A8E7-C32E0BECF984}" srcOrd="9" destOrd="0" parTransId="{22258FF6-BB77-43C9-8AE3-93C293CECC37}" sibTransId="{C226811D-966D-441C-A398-D482A6545F7D}"/>
    <dgm:cxn modelId="{DEB9A064-161C-4764-8766-9FE4CA03F67D}" type="presOf" srcId="{07CC1403-101E-4C21-B1BB-A4376B7D1FB9}" destId="{587B9A61-01E8-4D8E-8D88-55191705DDC7}" srcOrd="0" destOrd="0" presId="urn:microsoft.com/office/officeart/2005/8/layout/default"/>
    <dgm:cxn modelId="{8B108F68-B1D0-4950-AA78-1BFFBFFD2904}" srcId="{358C410E-5401-4C0D-9548-F226532995C0}" destId="{6771D982-ABFE-45E1-901E-1057F92B49FF}" srcOrd="17" destOrd="0" parTransId="{6F5A62E1-64F5-4E9B-AFE3-CE04F0159435}" sibTransId="{CF90BBB6-C8E6-493E-B7D7-ECAB441EBDC3}"/>
    <dgm:cxn modelId="{DBA0326A-8403-41A6-83BA-33542F5C2157}" srcId="{358C410E-5401-4C0D-9548-F226532995C0}" destId="{33587325-0DDF-411B-9335-A050BC1E2370}" srcOrd="20" destOrd="0" parTransId="{C780240D-33DF-44A7-946F-3C68DAB6783D}" sibTransId="{B70BF121-B9D8-4656-951B-4CA63FA000AF}"/>
    <dgm:cxn modelId="{90288C50-6E8E-4B03-91E3-1F8B19EAD274}" type="presOf" srcId="{A292C156-B946-4E42-80B4-B85F9A5E0A10}" destId="{086C4EF0-3566-42DA-B180-E666B48F43B3}" srcOrd="0" destOrd="0" presId="urn:microsoft.com/office/officeart/2005/8/layout/default"/>
    <dgm:cxn modelId="{A763F451-3186-41B6-8719-ECE25DF593D3}" type="presOf" srcId="{A316A85B-CAE5-46F6-A6E3-E856BF7606F7}" destId="{0CFE0368-40EF-47DB-B6A7-5C6296361FFC}" srcOrd="0" destOrd="0" presId="urn:microsoft.com/office/officeart/2005/8/layout/default"/>
    <dgm:cxn modelId="{58EEFF51-6CDE-428C-AE9E-CD1A27FAB16E}" srcId="{358C410E-5401-4C0D-9548-F226532995C0}" destId="{F95D8E4F-82A7-4D9D-8B4C-1CE32D320836}" srcOrd="7" destOrd="0" parTransId="{C03B9F72-A7E5-4F53-9C2E-C0A5CEAD804C}" sibTransId="{B5A2D5C1-6896-4135-AE06-4FDEF94408FD}"/>
    <dgm:cxn modelId="{17CEEF56-6415-4112-B7E6-7D4B973E7710}" srcId="{358C410E-5401-4C0D-9548-F226532995C0}" destId="{05463E36-5AF4-4688-ACC8-931D3E8138A4}" srcOrd="0" destOrd="0" parTransId="{ED35624B-D784-4A64-AF45-F7AEC917A772}" sibTransId="{876342A7-5B0A-4D34-97A5-BB8B784E7588}"/>
    <dgm:cxn modelId="{EBAE8B79-DA98-4826-AB0E-35BD540FAC9E}" type="presOf" srcId="{2F23EFFD-D1FA-4915-BDAA-35DBB69922E7}" destId="{3DE33016-23CC-4FCA-A6F0-9619364E4C32}" srcOrd="0" destOrd="0" presId="urn:microsoft.com/office/officeart/2005/8/layout/default"/>
    <dgm:cxn modelId="{4455267B-9CFA-4F68-8471-001069CF0A5E}" srcId="{358C410E-5401-4C0D-9548-F226532995C0}" destId="{A1B889CA-1D96-4E58-BF33-021F2E67E3D0}" srcOrd="12" destOrd="0" parTransId="{D0F73C54-8F43-47B6-BF54-DC55CA3D742F}" sibTransId="{48B32707-0B66-4DE9-B52D-21B14FAC9F40}"/>
    <dgm:cxn modelId="{B99DE27C-23AA-4BCC-9502-A0ECC15E6621}" type="presOf" srcId="{459A03A0-29DF-4C37-AD20-1235B2E12AB6}" destId="{FAE7E7C9-88B5-4E66-A023-15CEF3448AC8}" srcOrd="0" destOrd="0" presId="urn:microsoft.com/office/officeart/2005/8/layout/default"/>
    <dgm:cxn modelId="{45BF4D8A-DCE1-431B-A829-84BE18AEA85A}" srcId="{358C410E-5401-4C0D-9548-F226532995C0}" destId="{07CC1403-101E-4C21-B1BB-A4376B7D1FB9}" srcOrd="1" destOrd="0" parTransId="{C3BD97D3-CFAF-4C54-B6BE-684B3EEC4A95}" sibTransId="{B4A1D68C-A29D-4424-82C3-BA46D3888E65}"/>
    <dgm:cxn modelId="{E4EC918B-6FB7-4E35-A942-95B773DA383D}" srcId="{358C410E-5401-4C0D-9548-F226532995C0}" destId="{A316A85B-CAE5-46F6-A6E3-E856BF7606F7}" srcOrd="11" destOrd="0" parTransId="{022FECA0-203D-4F0A-8EF1-9885CA226DE5}" sibTransId="{79E8DC62-B094-427A-9731-EA64D96FF1A2}"/>
    <dgm:cxn modelId="{88A8789B-C627-43CE-9CE9-B829701D341A}" srcId="{358C410E-5401-4C0D-9548-F226532995C0}" destId="{7FB1F4F5-D7A5-4259-8B31-2652AA931DF7}" srcOrd="16" destOrd="0" parTransId="{2093F557-1C0A-45C8-804E-B288B55EE364}" sibTransId="{AFC6993E-2295-4D6B-BE3A-224C53B5AE39}"/>
    <dgm:cxn modelId="{7B7CAB9B-FC60-4233-93AE-04CF5C880A46}" type="presOf" srcId="{A1B889CA-1D96-4E58-BF33-021F2E67E3D0}" destId="{4442C0CF-2F96-454E-A4F4-3EB0366EC08A}" srcOrd="0" destOrd="0" presId="urn:microsoft.com/office/officeart/2005/8/layout/default"/>
    <dgm:cxn modelId="{915198A2-BE99-48DF-BC66-6257EAA7686B}" srcId="{358C410E-5401-4C0D-9548-F226532995C0}" destId="{2F23EFFD-D1FA-4915-BDAA-35DBB69922E7}" srcOrd="3" destOrd="0" parTransId="{D08414BE-C89B-4943-A40D-D0B06AD16E1C}" sibTransId="{707D1CDE-0899-400A-A8D4-A3715397D0EA}"/>
    <dgm:cxn modelId="{C78BDBAC-3D0A-40FE-A924-CE6443263BAB}" type="presOf" srcId="{FB4F3CFC-03A2-4E1F-966F-8BB8D7627280}" destId="{575DB78C-48D1-4D49-991F-8873DAFAED88}" srcOrd="0" destOrd="0" presId="urn:microsoft.com/office/officeart/2005/8/layout/default"/>
    <dgm:cxn modelId="{FFD72DB8-8029-48A4-98C5-EC33856149A2}" srcId="{358C410E-5401-4C0D-9548-F226532995C0}" destId="{A292C156-B946-4E42-80B4-B85F9A5E0A10}" srcOrd="10" destOrd="0" parTransId="{A0581137-33F8-4FA3-B849-5EB2956EDE44}" sibTransId="{7299855D-62A8-417D-932D-98294FC59697}"/>
    <dgm:cxn modelId="{8A2041C9-F065-4BE1-B53F-B0640F2CDC89}" type="presOf" srcId="{20720C9E-2363-409B-958A-0BCF50176BA0}" destId="{389751B1-34B4-434B-A530-5EC27F6C8831}" srcOrd="0" destOrd="0" presId="urn:microsoft.com/office/officeart/2005/8/layout/default"/>
    <dgm:cxn modelId="{E84A83CD-D81E-4016-A6B4-10E161134523}" srcId="{358C410E-5401-4C0D-9548-F226532995C0}" destId="{FD68D09F-6E04-477B-ADDC-D95CBB977D46}" srcOrd="15" destOrd="0" parTransId="{09CA56BD-40BC-4311-B4D5-13E4C84E99F3}" sibTransId="{17AA494D-5B2D-4267-A305-15DE96B370D3}"/>
    <dgm:cxn modelId="{F41C77D9-F570-42D8-8FEC-B2A9F99EEB4A}" type="presOf" srcId="{05463E36-5AF4-4688-ACC8-931D3E8138A4}" destId="{1677FC3A-E36F-481A-A8BA-9FFBA2A44BBB}" srcOrd="0" destOrd="0" presId="urn:microsoft.com/office/officeart/2005/8/layout/default"/>
    <dgm:cxn modelId="{F55BADDF-D988-49CC-82DB-E5576F3FC7C9}" type="presOf" srcId="{33587325-0DDF-411B-9335-A050BC1E2370}" destId="{A11106A3-0C0C-4229-8253-A306CB5D84D1}" srcOrd="0" destOrd="0" presId="urn:microsoft.com/office/officeart/2005/8/layout/default"/>
    <dgm:cxn modelId="{28EA67E1-A940-44B1-8B1E-BD608888269B}" srcId="{358C410E-5401-4C0D-9548-F226532995C0}" destId="{ED16DE07-02D0-4D5E-9B01-4C19B276A38D}" srcOrd="4" destOrd="0" parTransId="{DF6239FF-0F6D-4A60-9BB2-3B8659190DAF}" sibTransId="{BB2CA1AC-5A19-4BB6-926C-0E24C4C55575}"/>
    <dgm:cxn modelId="{8E939FE1-E2DD-4EA1-8D5C-3F9204DA435A}" type="presOf" srcId="{C1CE8AB0-AB43-497E-A9C5-CC12C496822E}" destId="{837D33C4-68A3-4B62-B655-570D19E78680}" srcOrd="0" destOrd="0" presId="urn:microsoft.com/office/officeart/2005/8/layout/default"/>
    <dgm:cxn modelId="{09A549F1-8E42-4287-8C6C-9FCBB1DB831B}" srcId="{358C410E-5401-4C0D-9548-F226532995C0}" destId="{03973C1F-9705-4410-9914-3B33A8F326B8}" srcOrd="14" destOrd="0" parTransId="{B032D797-327F-42FF-BC03-4A8A2A622194}" sibTransId="{EF812A8E-7CF2-41AF-A693-8649FA53402C}"/>
    <dgm:cxn modelId="{F3DCA1F4-CA1E-4CD4-A63F-CB6D2BB412A3}" srcId="{358C410E-5401-4C0D-9548-F226532995C0}" destId="{FB4F3CFC-03A2-4E1F-966F-8BB8D7627280}" srcOrd="13" destOrd="0" parTransId="{F53DB587-C61E-4AAE-A7DC-DC3A274737BD}" sibTransId="{41397618-BC3D-4026-AD96-D465BAE38907}"/>
    <dgm:cxn modelId="{2C25E2F4-8055-4E2B-A6FA-E3525A8753AF}" type="presOf" srcId="{ED16DE07-02D0-4D5E-9B01-4C19B276A38D}" destId="{1907BCF4-A408-4414-938B-6ACA7258F026}" srcOrd="0" destOrd="0" presId="urn:microsoft.com/office/officeart/2005/8/layout/default"/>
    <dgm:cxn modelId="{D44AF584-2ED8-4721-B8F5-A8A9551E52E7}" type="presParOf" srcId="{009A99F2-FF50-4940-B5B9-1BC2B44B241C}" destId="{1677FC3A-E36F-481A-A8BA-9FFBA2A44BBB}" srcOrd="0" destOrd="0" presId="urn:microsoft.com/office/officeart/2005/8/layout/default"/>
    <dgm:cxn modelId="{A3C3DF3D-08DE-4C0B-A3F9-5F8BC65E337F}" type="presParOf" srcId="{009A99F2-FF50-4940-B5B9-1BC2B44B241C}" destId="{842C1D2C-1E2B-4163-8993-FA837A83D28F}" srcOrd="1" destOrd="0" presId="urn:microsoft.com/office/officeart/2005/8/layout/default"/>
    <dgm:cxn modelId="{5A3B6AC1-1460-4CBC-A298-CD90195D5780}" type="presParOf" srcId="{009A99F2-FF50-4940-B5B9-1BC2B44B241C}" destId="{587B9A61-01E8-4D8E-8D88-55191705DDC7}" srcOrd="2" destOrd="0" presId="urn:microsoft.com/office/officeart/2005/8/layout/default"/>
    <dgm:cxn modelId="{EF74D249-75B7-4362-86CA-73982AADC008}" type="presParOf" srcId="{009A99F2-FF50-4940-B5B9-1BC2B44B241C}" destId="{0C59A827-490C-4081-9B26-DE8E5CB678C7}" srcOrd="3" destOrd="0" presId="urn:microsoft.com/office/officeart/2005/8/layout/default"/>
    <dgm:cxn modelId="{D1A2F462-7E5F-4D1B-BF1A-6E1F61AA8B67}" type="presParOf" srcId="{009A99F2-FF50-4940-B5B9-1BC2B44B241C}" destId="{389751B1-34B4-434B-A530-5EC27F6C8831}" srcOrd="4" destOrd="0" presId="urn:microsoft.com/office/officeart/2005/8/layout/default"/>
    <dgm:cxn modelId="{96835D6B-40FB-4E8C-A3A9-C89B859DAAF0}" type="presParOf" srcId="{009A99F2-FF50-4940-B5B9-1BC2B44B241C}" destId="{685BFAAF-333F-4342-AFEC-89A1C44B580C}" srcOrd="5" destOrd="0" presId="urn:microsoft.com/office/officeart/2005/8/layout/default"/>
    <dgm:cxn modelId="{794A5EF3-4A6A-4471-B93B-D313229DC3FB}" type="presParOf" srcId="{009A99F2-FF50-4940-B5B9-1BC2B44B241C}" destId="{3DE33016-23CC-4FCA-A6F0-9619364E4C32}" srcOrd="6" destOrd="0" presId="urn:microsoft.com/office/officeart/2005/8/layout/default"/>
    <dgm:cxn modelId="{8EEFA7F8-E5DA-4ACF-B72A-2EC2CFFFA5CB}" type="presParOf" srcId="{009A99F2-FF50-4940-B5B9-1BC2B44B241C}" destId="{AEB19A1B-C97E-4619-A10B-7D1D6087FDD9}" srcOrd="7" destOrd="0" presId="urn:microsoft.com/office/officeart/2005/8/layout/default"/>
    <dgm:cxn modelId="{299C8D9A-5E21-4AAB-98E1-A0645753E1CC}" type="presParOf" srcId="{009A99F2-FF50-4940-B5B9-1BC2B44B241C}" destId="{1907BCF4-A408-4414-938B-6ACA7258F026}" srcOrd="8" destOrd="0" presId="urn:microsoft.com/office/officeart/2005/8/layout/default"/>
    <dgm:cxn modelId="{A2A38D96-FBF6-422C-A1D5-EF20AEDFE8D0}" type="presParOf" srcId="{009A99F2-FF50-4940-B5B9-1BC2B44B241C}" destId="{477FED73-82DB-4126-BD93-A0B59C84ABA6}" srcOrd="9" destOrd="0" presId="urn:microsoft.com/office/officeart/2005/8/layout/default"/>
    <dgm:cxn modelId="{B09AA31A-F3BF-4AA9-BB0C-0AE632E18BD0}" type="presParOf" srcId="{009A99F2-FF50-4940-B5B9-1BC2B44B241C}" destId="{611ABFA3-EAC7-4EAE-A688-92C247ACD7AE}" srcOrd="10" destOrd="0" presId="urn:microsoft.com/office/officeart/2005/8/layout/default"/>
    <dgm:cxn modelId="{E7843EB1-3995-463A-BEF3-B17FC8EF27B2}" type="presParOf" srcId="{009A99F2-FF50-4940-B5B9-1BC2B44B241C}" destId="{D8E3C09C-B58D-4C6A-A22E-9F50C6337265}" srcOrd="11" destOrd="0" presId="urn:microsoft.com/office/officeart/2005/8/layout/default"/>
    <dgm:cxn modelId="{EF2AAB45-2519-42F5-A454-4A84DF85BE2F}" type="presParOf" srcId="{009A99F2-FF50-4940-B5B9-1BC2B44B241C}" destId="{837D33C4-68A3-4B62-B655-570D19E78680}" srcOrd="12" destOrd="0" presId="urn:microsoft.com/office/officeart/2005/8/layout/default"/>
    <dgm:cxn modelId="{110CADA2-F2EF-4F6C-AF5A-B596816E39BD}" type="presParOf" srcId="{009A99F2-FF50-4940-B5B9-1BC2B44B241C}" destId="{CA7F20AF-191B-4A3B-9107-F36248D51B32}" srcOrd="13" destOrd="0" presId="urn:microsoft.com/office/officeart/2005/8/layout/default"/>
    <dgm:cxn modelId="{7BB1EB71-F4C9-4564-87E7-B8D072D9731B}" type="presParOf" srcId="{009A99F2-FF50-4940-B5B9-1BC2B44B241C}" destId="{9E358D34-7D99-401F-A67C-AF727C6C9B44}" srcOrd="14" destOrd="0" presId="urn:microsoft.com/office/officeart/2005/8/layout/default"/>
    <dgm:cxn modelId="{15427602-21B5-44BD-B199-764042F97788}" type="presParOf" srcId="{009A99F2-FF50-4940-B5B9-1BC2B44B241C}" destId="{AC7ECD2E-59FB-4123-9F2A-B7EA547532DA}" srcOrd="15" destOrd="0" presId="urn:microsoft.com/office/officeart/2005/8/layout/default"/>
    <dgm:cxn modelId="{7AD04D1F-459B-4830-BB73-002280D3C40E}" type="presParOf" srcId="{009A99F2-FF50-4940-B5B9-1BC2B44B241C}" destId="{2888669F-C280-4A18-9881-6D4524AA32C4}" srcOrd="16" destOrd="0" presId="urn:microsoft.com/office/officeart/2005/8/layout/default"/>
    <dgm:cxn modelId="{688A070B-8932-46E9-8A9B-D6C4BB5EB977}" type="presParOf" srcId="{009A99F2-FF50-4940-B5B9-1BC2B44B241C}" destId="{50EFE288-6A58-41E5-B653-B24816559CF3}" srcOrd="17" destOrd="0" presId="urn:microsoft.com/office/officeart/2005/8/layout/default"/>
    <dgm:cxn modelId="{4A398596-BE27-4A83-A30A-139F4B08EF1B}" type="presParOf" srcId="{009A99F2-FF50-4940-B5B9-1BC2B44B241C}" destId="{C53D9054-42B0-4540-97DD-EEEACC9FFCFC}" srcOrd="18" destOrd="0" presId="urn:microsoft.com/office/officeart/2005/8/layout/default"/>
    <dgm:cxn modelId="{68A8E2CF-6E1B-4B80-AC1F-6E5D7CC3DB65}" type="presParOf" srcId="{009A99F2-FF50-4940-B5B9-1BC2B44B241C}" destId="{6B3492B6-D1A6-4D7D-9893-5C4573F167CA}" srcOrd="19" destOrd="0" presId="urn:microsoft.com/office/officeart/2005/8/layout/default"/>
    <dgm:cxn modelId="{563A7368-3BB2-4CF1-BE3E-4D9584CBBC2A}" type="presParOf" srcId="{009A99F2-FF50-4940-B5B9-1BC2B44B241C}" destId="{086C4EF0-3566-42DA-B180-E666B48F43B3}" srcOrd="20" destOrd="0" presId="urn:microsoft.com/office/officeart/2005/8/layout/default"/>
    <dgm:cxn modelId="{7D4AD6B2-107A-41B4-BC3C-2E11DD051F46}" type="presParOf" srcId="{009A99F2-FF50-4940-B5B9-1BC2B44B241C}" destId="{447AD2B3-7028-4159-BAFC-7A6A2AA958FF}" srcOrd="21" destOrd="0" presId="urn:microsoft.com/office/officeart/2005/8/layout/default"/>
    <dgm:cxn modelId="{909CDD43-3CA8-4373-BDF0-8A05872D9244}" type="presParOf" srcId="{009A99F2-FF50-4940-B5B9-1BC2B44B241C}" destId="{0CFE0368-40EF-47DB-B6A7-5C6296361FFC}" srcOrd="22" destOrd="0" presId="urn:microsoft.com/office/officeart/2005/8/layout/default"/>
    <dgm:cxn modelId="{2BE3875E-79BE-431E-B279-76A0CE69B76C}" type="presParOf" srcId="{009A99F2-FF50-4940-B5B9-1BC2B44B241C}" destId="{548523B1-8760-4808-A846-E1B56927F817}" srcOrd="23" destOrd="0" presId="urn:microsoft.com/office/officeart/2005/8/layout/default"/>
    <dgm:cxn modelId="{07281195-5B2F-4CEB-91CC-6C17CE571849}" type="presParOf" srcId="{009A99F2-FF50-4940-B5B9-1BC2B44B241C}" destId="{4442C0CF-2F96-454E-A4F4-3EB0366EC08A}" srcOrd="24" destOrd="0" presId="urn:microsoft.com/office/officeart/2005/8/layout/default"/>
    <dgm:cxn modelId="{16A9A1BC-2C11-4AA9-8721-BDFF9F86D563}" type="presParOf" srcId="{009A99F2-FF50-4940-B5B9-1BC2B44B241C}" destId="{A9571063-6037-4CB3-96D8-06FFC1549597}" srcOrd="25" destOrd="0" presId="urn:microsoft.com/office/officeart/2005/8/layout/default"/>
    <dgm:cxn modelId="{6840F23C-6443-4789-A886-F3BD039E9F90}" type="presParOf" srcId="{009A99F2-FF50-4940-B5B9-1BC2B44B241C}" destId="{575DB78C-48D1-4D49-991F-8873DAFAED88}" srcOrd="26" destOrd="0" presId="urn:microsoft.com/office/officeart/2005/8/layout/default"/>
    <dgm:cxn modelId="{C92D9126-85D8-45F4-9393-8ABDCC9952E2}" type="presParOf" srcId="{009A99F2-FF50-4940-B5B9-1BC2B44B241C}" destId="{9817E3F3-FD43-413C-BF8C-A5B88DB4E51D}" srcOrd="27" destOrd="0" presId="urn:microsoft.com/office/officeart/2005/8/layout/default"/>
    <dgm:cxn modelId="{1CD3B303-004A-4C43-9BAE-5C3CBE5C5C66}" type="presParOf" srcId="{009A99F2-FF50-4940-B5B9-1BC2B44B241C}" destId="{693BECEB-7C49-4EE9-9CCA-1E4A976F9442}" srcOrd="28" destOrd="0" presId="urn:microsoft.com/office/officeart/2005/8/layout/default"/>
    <dgm:cxn modelId="{D878E0BC-2534-46DD-BEC6-34C9DB8CD3C3}" type="presParOf" srcId="{009A99F2-FF50-4940-B5B9-1BC2B44B241C}" destId="{15570429-07F3-4E76-9271-2D27328CEF00}" srcOrd="29" destOrd="0" presId="urn:microsoft.com/office/officeart/2005/8/layout/default"/>
    <dgm:cxn modelId="{C4C88F66-E720-422C-9DEA-CE036D7B2A23}" type="presParOf" srcId="{009A99F2-FF50-4940-B5B9-1BC2B44B241C}" destId="{E4BC5F04-7CFF-4746-8295-438D06E764B4}" srcOrd="30" destOrd="0" presId="urn:microsoft.com/office/officeart/2005/8/layout/default"/>
    <dgm:cxn modelId="{9BA379FC-F73B-4775-A8F3-E85122E8858B}" type="presParOf" srcId="{009A99F2-FF50-4940-B5B9-1BC2B44B241C}" destId="{9A06E79C-E07E-4B19-BA3E-03EBC7C514DC}" srcOrd="31" destOrd="0" presId="urn:microsoft.com/office/officeart/2005/8/layout/default"/>
    <dgm:cxn modelId="{FF2BE0A8-B7A5-4378-B0CC-55B128227E4C}" type="presParOf" srcId="{009A99F2-FF50-4940-B5B9-1BC2B44B241C}" destId="{A0A4E927-62AD-4AA7-805C-B2B595C594DC}" srcOrd="32" destOrd="0" presId="urn:microsoft.com/office/officeart/2005/8/layout/default"/>
    <dgm:cxn modelId="{6BB192D3-6A75-4AF7-BEC6-15DD8242DF44}" type="presParOf" srcId="{009A99F2-FF50-4940-B5B9-1BC2B44B241C}" destId="{3ACBDF0A-7FEB-4D69-84AB-04B786954FB9}" srcOrd="33" destOrd="0" presId="urn:microsoft.com/office/officeart/2005/8/layout/default"/>
    <dgm:cxn modelId="{01DF3E5D-1BBE-4A5B-8374-4401C3B20242}" type="presParOf" srcId="{009A99F2-FF50-4940-B5B9-1BC2B44B241C}" destId="{C99C1857-57F6-4F64-A6AB-6EEA2F5DCF1F}" srcOrd="34" destOrd="0" presId="urn:microsoft.com/office/officeart/2005/8/layout/default"/>
    <dgm:cxn modelId="{7248BAB7-9E47-45D6-859A-91B32450D2C7}" type="presParOf" srcId="{009A99F2-FF50-4940-B5B9-1BC2B44B241C}" destId="{A4E4D1FB-7551-431B-9784-51C404493EA4}" srcOrd="35" destOrd="0" presId="urn:microsoft.com/office/officeart/2005/8/layout/default"/>
    <dgm:cxn modelId="{2ABE58A6-1308-455E-BF8F-9ADF9CC30F71}" type="presParOf" srcId="{009A99F2-FF50-4940-B5B9-1BC2B44B241C}" destId="{FAE7E7C9-88B5-4E66-A023-15CEF3448AC8}" srcOrd="36" destOrd="0" presId="urn:microsoft.com/office/officeart/2005/8/layout/default"/>
    <dgm:cxn modelId="{9B47D062-3CC6-4275-91C7-998504ED6232}" type="presParOf" srcId="{009A99F2-FF50-4940-B5B9-1BC2B44B241C}" destId="{F4FE2794-DB84-4947-869E-D8B5FD83D27F}" srcOrd="37" destOrd="0" presId="urn:microsoft.com/office/officeart/2005/8/layout/default"/>
    <dgm:cxn modelId="{F67E6BAF-4FB7-4726-ACBD-6527FDF513BB}" type="presParOf" srcId="{009A99F2-FF50-4940-B5B9-1BC2B44B241C}" destId="{D4A9955F-7834-4E48-BE63-9D78781E4A29}" srcOrd="38" destOrd="0" presId="urn:microsoft.com/office/officeart/2005/8/layout/default"/>
    <dgm:cxn modelId="{1F133138-B182-44FF-A306-D3815B089F46}" type="presParOf" srcId="{009A99F2-FF50-4940-B5B9-1BC2B44B241C}" destId="{F823B7B4-1D7D-4158-9D7D-17C46EEA5B0A}" srcOrd="39" destOrd="0" presId="urn:microsoft.com/office/officeart/2005/8/layout/default"/>
    <dgm:cxn modelId="{DE31B7BD-FD1B-4A5F-B5F6-8513011498CB}" type="presParOf" srcId="{009A99F2-FF50-4940-B5B9-1BC2B44B241C}" destId="{A11106A3-0C0C-4229-8253-A306CB5D84D1}" srcOrd="4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9DA4F8-983A-4752-9B9E-4E932BFF43BF}">
      <dsp:nvSpPr>
        <dsp:cNvPr id="0" name=""/>
        <dsp:cNvSpPr/>
      </dsp:nvSpPr>
      <dsp:spPr>
        <a:xfrm>
          <a:off x="754968" y="1776"/>
          <a:ext cx="1480239" cy="888143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Mangelnder Kontakt </a:t>
          </a:r>
        </a:p>
      </dsp:txBody>
      <dsp:txXfrm>
        <a:off x="754968" y="1776"/>
        <a:ext cx="1480239" cy="888143"/>
      </dsp:txXfrm>
    </dsp:sp>
    <dsp:sp modelId="{55564D58-9423-474E-A07A-68F95878E7B6}">
      <dsp:nvSpPr>
        <dsp:cNvPr id="0" name=""/>
        <dsp:cNvSpPr/>
      </dsp:nvSpPr>
      <dsp:spPr>
        <a:xfrm>
          <a:off x="2383231" y="1776"/>
          <a:ext cx="1480239" cy="888143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Mangelnde Wahrnehmung </a:t>
          </a:r>
        </a:p>
      </dsp:txBody>
      <dsp:txXfrm>
        <a:off x="2383231" y="1776"/>
        <a:ext cx="1480239" cy="888143"/>
      </dsp:txXfrm>
    </dsp:sp>
    <dsp:sp modelId="{874243F9-4F42-4297-9E1C-4DD7F04E0559}">
      <dsp:nvSpPr>
        <dsp:cNvPr id="0" name=""/>
        <dsp:cNvSpPr/>
      </dsp:nvSpPr>
      <dsp:spPr>
        <a:xfrm>
          <a:off x="4011494" y="1776"/>
          <a:ext cx="1480239" cy="888143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Kein Interesse </a:t>
          </a:r>
        </a:p>
      </dsp:txBody>
      <dsp:txXfrm>
        <a:off x="4011494" y="1776"/>
        <a:ext cx="1480239" cy="888143"/>
      </dsp:txXfrm>
    </dsp:sp>
    <dsp:sp modelId="{E90F3FD1-D54E-4404-BFC4-6AF73BD586B3}">
      <dsp:nvSpPr>
        <dsp:cNvPr id="0" name=""/>
        <dsp:cNvSpPr/>
      </dsp:nvSpPr>
      <dsp:spPr>
        <a:xfrm>
          <a:off x="5639757" y="1776"/>
          <a:ext cx="1480239" cy="888143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Kein bzw. wenig Verständnis </a:t>
          </a:r>
        </a:p>
      </dsp:txBody>
      <dsp:txXfrm>
        <a:off x="5639757" y="1776"/>
        <a:ext cx="1480239" cy="888143"/>
      </dsp:txXfrm>
    </dsp:sp>
    <dsp:sp modelId="{59FC5115-9738-4DF3-B9B4-6EEC27CB6BA9}">
      <dsp:nvSpPr>
        <dsp:cNvPr id="0" name=""/>
        <dsp:cNvSpPr/>
      </dsp:nvSpPr>
      <dsp:spPr>
        <a:xfrm>
          <a:off x="7268020" y="1776"/>
          <a:ext cx="1480239" cy="888143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Keine Gedanken über: Kursgestaltung, Barrierefreiheit, Adaption, Inklusion </a:t>
          </a:r>
        </a:p>
      </dsp:txBody>
      <dsp:txXfrm>
        <a:off x="7268020" y="1776"/>
        <a:ext cx="1480239" cy="888143"/>
      </dsp:txXfrm>
    </dsp:sp>
    <dsp:sp modelId="{5C11B76C-689C-48BF-AB47-C4B1FFF7245C}">
      <dsp:nvSpPr>
        <dsp:cNvPr id="0" name=""/>
        <dsp:cNvSpPr/>
      </dsp:nvSpPr>
      <dsp:spPr>
        <a:xfrm>
          <a:off x="754968" y="1037944"/>
          <a:ext cx="1480239" cy="888143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Annahme einer homogenen Gruppe</a:t>
          </a:r>
        </a:p>
      </dsp:txBody>
      <dsp:txXfrm>
        <a:off x="754968" y="1037944"/>
        <a:ext cx="1480239" cy="888143"/>
      </dsp:txXfrm>
    </dsp:sp>
    <dsp:sp modelId="{F52DFFC9-307A-4027-B920-96D4FD2B1C62}">
      <dsp:nvSpPr>
        <dsp:cNvPr id="0" name=""/>
        <dsp:cNvSpPr/>
      </dsp:nvSpPr>
      <dsp:spPr>
        <a:xfrm>
          <a:off x="2383231" y="1037944"/>
          <a:ext cx="1480239" cy="888143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Unaufmerksamkeit</a:t>
          </a:r>
        </a:p>
      </dsp:txBody>
      <dsp:txXfrm>
        <a:off x="2383231" y="1037944"/>
        <a:ext cx="1480239" cy="888143"/>
      </dsp:txXfrm>
    </dsp:sp>
    <dsp:sp modelId="{CBE65227-55B2-43D8-AA4B-BB0A4847E094}">
      <dsp:nvSpPr>
        <dsp:cNvPr id="0" name=""/>
        <dsp:cNvSpPr/>
      </dsp:nvSpPr>
      <dsp:spPr>
        <a:xfrm>
          <a:off x="4011494" y="1037944"/>
          <a:ext cx="1480239" cy="888143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Ablehnung, Passivität, Ignoranz </a:t>
          </a:r>
        </a:p>
      </dsp:txBody>
      <dsp:txXfrm>
        <a:off x="4011494" y="1037944"/>
        <a:ext cx="1480239" cy="888143"/>
      </dsp:txXfrm>
    </dsp:sp>
    <dsp:sp modelId="{BF7E20BA-DAF3-4E62-B6D5-C5CBB2373F32}">
      <dsp:nvSpPr>
        <dsp:cNvPr id="0" name=""/>
        <dsp:cNvSpPr/>
      </dsp:nvSpPr>
      <dsp:spPr>
        <a:xfrm>
          <a:off x="5639757" y="1037944"/>
          <a:ext cx="1480239" cy="888143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Negieren von Problemen </a:t>
          </a:r>
        </a:p>
      </dsp:txBody>
      <dsp:txXfrm>
        <a:off x="5639757" y="1037944"/>
        <a:ext cx="1480239" cy="888143"/>
      </dsp:txXfrm>
    </dsp:sp>
    <dsp:sp modelId="{59B2B4B8-2A2D-4EEC-A10D-ADDF0C451CE8}">
      <dsp:nvSpPr>
        <dsp:cNvPr id="0" name=""/>
        <dsp:cNvSpPr/>
      </dsp:nvSpPr>
      <dsp:spPr>
        <a:xfrm>
          <a:off x="7268020" y="1037944"/>
          <a:ext cx="1480239" cy="888143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Absprechen der Behinderung </a:t>
          </a:r>
        </a:p>
      </dsp:txBody>
      <dsp:txXfrm>
        <a:off x="7268020" y="1037944"/>
        <a:ext cx="1480239" cy="888143"/>
      </dsp:txXfrm>
    </dsp:sp>
    <dsp:sp modelId="{87A170A3-14BC-4335-85FC-75E5B149B654}">
      <dsp:nvSpPr>
        <dsp:cNvPr id="0" name=""/>
        <dsp:cNvSpPr/>
      </dsp:nvSpPr>
      <dsp:spPr>
        <a:xfrm>
          <a:off x="754968" y="2074111"/>
          <a:ext cx="1480239" cy="888143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Hinterfragung von Disability </a:t>
          </a:r>
        </a:p>
      </dsp:txBody>
      <dsp:txXfrm>
        <a:off x="754968" y="2074111"/>
        <a:ext cx="1480239" cy="888143"/>
      </dsp:txXfrm>
    </dsp:sp>
    <dsp:sp modelId="{6C782D9C-9433-457C-BB96-5B0536D11FB7}">
      <dsp:nvSpPr>
        <dsp:cNvPr id="0" name=""/>
        <dsp:cNvSpPr/>
      </dsp:nvSpPr>
      <dsp:spPr>
        <a:xfrm>
          <a:off x="2383231" y="2074111"/>
          <a:ext cx="1480239" cy="888143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Exklusion von Studierenden </a:t>
          </a:r>
        </a:p>
      </dsp:txBody>
      <dsp:txXfrm>
        <a:off x="2383231" y="2074111"/>
        <a:ext cx="1480239" cy="888143"/>
      </dsp:txXfrm>
    </dsp:sp>
    <dsp:sp modelId="{3EB268EF-14BD-49EC-A62B-B0D94A499263}">
      <dsp:nvSpPr>
        <dsp:cNvPr id="0" name=""/>
        <dsp:cNvSpPr/>
      </dsp:nvSpPr>
      <dsp:spPr>
        <a:xfrm>
          <a:off x="4011494" y="2074111"/>
          <a:ext cx="1480239" cy="888143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Verweigerung der Interaktion </a:t>
          </a:r>
        </a:p>
      </dsp:txBody>
      <dsp:txXfrm>
        <a:off x="4011494" y="2074111"/>
        <a:ext cx="1480239" cy="888143"/>
      </dsp:txXfrm>
    </dsp:sp>
    <dsp:sp modelId="{01C36101-92B7-4A1F-93E7-B463E58B13A6}">
      <dsp:nvSpPr>
        <dsp:cNvPr id="0" name=""/>
        <dsp:cNvSpPr/>
      </dsp:nvSpPr>
      <dsp:spPr>
        <a:xfrm>
          <a:off x="5639757" y="2074111"/>
          <a:ext cx="1480239" cy="888143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Vorwurf von Faulheit Übertreibung</a:t>
          </a:r>
        </a:p>
      </dsp:txBody>
      <dsp:txXfrm>
        <a:off x="5639757" y="2074111"/>
        <a:ext cx="1480239" cy="888143"/>
      </dsp:txXfrm>
    </dsp:sp>
    <dsp:sp modelId="{212B03FA-CC57-4BD1-A41B-B780BB62A040}">
      <dsp:nvSpPr>
        <dsp:cNvPr id="0" name=""/>
        <dsp:cNvSpPr/>
      </dsp:nvSpPr>
      <dsp:spPr>
        <a:xfrm>
          <a:off x="7268020" y="2074111"/>
          <a:ext cx="1480239" cy="888143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Vorurteile, Stigmatisierung  Othering </a:t>
          </a:r>
        </a:p>
      </dsp:txBody>
      <dsp:txXfrm>
        <a:off x="7268020" y="2074111"/>
        <a:ext cx="1480239" cy="888143"/>
      </dsp:txXfrm>
    </dsp:sp>
    <dsp:sp modelId="{31DEB288-5BEA-4844-B813-16B984356328}">
      <dsp:nvSpPr>
        <dsp:cNvPr id="0" name=""/>
        <dsp:cNvSpPr/>
      </dsp:nvSpPr>
      <dsp:spPr>
        <a:xfrm>
          <a:off x="754968" y="3110279"/>
          <a:ext cx="1480239" cy="888143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Verweigerung inklusiver Lehrmethoden </a:t>
          </a:r>
        </a:p>
      </dsp:txBody>
      <dsp:txXfrm>
        <a:off x="754968" y="3110279"/>
        <a:ext cx="1480239" cy="888143"/>
      </dsp:txXfrm>
    </dsp:sp>
    <dsp:sp modelId="{5F19E5DA-5C25-40EC-921E-7ACD37F4D62C}">
      <dsp:nvSpPr>
        <dsp:cNvPr id="0" name=""/>
        <dsp:cNvSpPr/>
      </dsp:nvSpPr>
      <dsp:spPr>
        <a:xfrm>
          <a:off x="2383231" y="3110279"/>
          <a:ext cx="1480239" cy="888143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Angst Studierende mit Behinderung systematisch zu bevorzugen </a:t>
          </a:r>
        </a:p>
      </dsp:txBody>
      <dsp:txXfrm>
        <a:off x="2383231" y="3110279"/>
        <a:ext cx="1480239" cy="888143"/>
      </dsp:txXfrm>
    </dsp:sp>
    <dsp:sp modelId="{9B1ABA6D-654C-4B1E-9FA3-F0A8A123F340}">
      <dsp:nvSpPr>
        <dsp:cNvPr id="0" name=""/>
        <dsp:cNvSpPr/>
      </dsp:nvSpPr>
      <dsp:spPr>
        <a:xfrm>
          <a:off x="4011494" y="3110279"/>
          <a:ext cx="1480239" cy="888143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Abschieben von Verantwortung </a:t>
          </a:r>
        </a:p>
      </dsp:txBody>
      <dsp:txXfrm>
        <a:off x="4011494" y="3110279"/>
        <a:ext cx="1480239" cy="888143"/>
      </dsp:txXfrm>
    </dsp:sp>
    <dsp:sp modelId="{4C4CB4BA-9EA7-4C1A-B207-CB8FACC98757}">
      <dsp:nvSpPr>
        <dsp:cNvPr id="0" name=""/>
        <dsp:cNvSpPr/>
      </dsp:nvSpPr>
      <dsp:spPr>
        <a:xfrm>
          <a:off x="5639757" y="3110279"/>
          <a:ext cx="1480239" cy="888143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Überforderung, Angst, </a:t>
          </a:r>
        </a:p>
      </dsp:txBody>
      <dsp:txXfrm>
        <a:off x="5639757" y="3110279"/>
        <a:ext cx="1480239" cy="888143"/>
      </dsp:txXfrm>
    </dsp:sp>
    <dsp:sp modelId="{E46C1C3F-FB33-4AC5-B695-79CFDE277BC1}">
      <dsp:nvSpPr>
        <dsp:cNvPr id="0" name=""/>
        <dsp:cNvSpPr/>
      </dsp:nvSpPr>
      <dsp:spPr>
        <a:xfrm>
          <a:off x="7268020" y="3110279"/>
          <a:ext cx="1480239" cy="888143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Beschneidung akademischer Freiheit </a:t>
          </a:r>
        </a:p>
      </dsp:txBody>
      <dsp:txXfrm>
        <a:off x="7268020" y="3110279"/>
        <a:ext cx="1480239" cy="888143"/>
      </dsp:txXfrm>
    </dsp:sp>
    <dsp:sp modelId="{57EADF12-CE13-4F0C-862C-E22C638EEFD1}">
      <dsp:nvSpPr>
        <dsp:cNvPr id="0" name=""/>
        <dsp:cNvSpPr/>
      </dsp:nvSpPr>
      <dsp:spPr>
        <a:xfrm>
          <a:off x="2383231" y="4146446"/>
          <a:ext cx="1480239" cy="888143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Sollen Menschen mit Behinderung überhaupt Teil der Hochschule sein?</a:t>
          </a:r>
        </a:p>
      </dsp:txBody>
      <dsp:txXfrm>
        <a:off x="2383231" y="4146446"/>
        <a:ext cx="1480239" cy="888143"/>
      </dsp:txXfrm>
    </dsp:sp>
    <dsp:sp modelId="{26C20AEC-14D5-4081-AE2A-8545088B4206}">
      <dsp:nvSpPr>
        <dsp:cNvPr id="0" name=""/>
        <dsp:cNvSpPr/>
      </dsp:nvSpPr>
      <dsp:spPr>
        <a:xfrm>
          <a:off x="4011494" y="4146446"/>
          <a:ext cx="1480239" cy="888143"/>
        </a:xfrm>
        <a:prstGeom prst="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Mangelnde Kooperation mit Disability Center </a:t>
          </a:r>
        </a:p>
      </dsp:txBody>
      <dsp:txXfrm>
        <a:off x="4011494" y="4146446"/>
        <a:ext cx="1480239" cy="888143"/>
      </dsp:txXfrm>
    </dsp:sp>
    <dsp:sp modelId="{8A7723EE-DFD6-4E51-B95F-25D072D0F0A4}">
      <dsp:nvSpPr>
        <dsp:cNvPr id="0" name=""/>
        <dsp:cNvSpPr/>
      </dsp:nvSpPr>
      <dsp:spPr>
        <a:xfrm>
          <a:off x="5639757" y="4146446"/>
          <a:ext cx="1480239" cy="888143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Diverse Studierendenschaft als kompliziert </a:t>
          </a:r>
        </a:p>
      </dsp:txBody>
      <dsp:txXfrm>
        <a:off x="5639757" y="4146446"/>
        <a:ext cx="1480239" cy="888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D30C0-9DBA-445B-A322-161CE19EE944}">
      <dsp:nvSpPr>
        <dsp:cNvPr id="0" name=""/>
        <dsp:cNvSpPr/>
      </dsp:nvSpPr>
      <dsp:spPr>
        <a:xfrm>
          <a:off x="31956" y="1195"/>
          <a:ext cx="2536582" cy="1521949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Wenig bis keine Erfahrung </a:t>
          </a:r>
        </a:p>
      </dsp:txBody>
      <dsp:txXfrm>
        <a:off x="31956" y="1195"/>
        <a:ext cx="2536582" cy="1521949"/>
      </dsp:txXfrm>
    </dsp:sp>
    <dsp:sp modelId="{AC7377F7-1B99-4A64-B372-E03D605DFFC7}">
      <dsp:nvSpPr>
        <dsp:cNvPr id="0" name=""/>
        <dsp:cNvSpPr/>
      </dsp:nvSpPr>
      <dsp:spPr>
        <a:xfrm>
          <a:off x="2822197" y="1195"/>
          <a:ext cx="2536582" cy="1521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Kein Kontakt mit Behinderung </a:t>
          </a:r>
          <a:endParaRPr lang="de-DE" sz="2100" kern="1200" dirty="0"/>
        </a:p>
      </dsp:txBody>
      <dsp:txXfrm>
        <a:off x="2822197" y="1195"/>
        <a:ext cx="2536582" cy="1521949"/>
      </dsp:txXfrm>
    </dsp:sp>
    <dsp:sp modelId="{BC841250-2A73-4AF0-9C65-ECF2A8F942E5}">
      <dsp:nvSpPr>
        <dsp:cNvPr id="0" name=""/>
        <dsp:cNvSpPr/>
      </dsp:nvSpPr>
      <dsp:spPr>
        <a:xfrm>
          <a:off x="5612437" y="1195"/>
          <a:ext cx="2536582" cy="1521949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Keine Meinung, kein Interesse, Teilnahmslosigkeit  Ignoranz </a:t>
          </a:r>
          <a:endParaRPr lang="de-DE" sz="2100" kern="1200" dirty="0"/>
        </a:p>
      </dsp:txBody>
      <dsp:txXfrm>
        <a:off x="5612437" y="1195"/>
        <a:ext cx="2536582" cy="1521949"/>
      </dsp:txXfrm>
    </dsp:sp>
    <dsp:sp modelId="{199DB504-AC3B-4431-A2AA-44941CA4E3CB}">
      <dsp:nvSpPr>
        <dsp:cNvPr id="0" name=""/>
        <dsp:cNvSpPr/>
      </dsp:nvSpPr>
      <dsp:spPr>
        <a:xfrm>
          <a:off x="31956" y="1776802"/>
          <a:ext cx="2536582" cy="1521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Mangelhafte Wahrnehmung</a:t>
          </a:r>
          <a:endParaRPr lang="de-DE" sz="2100" kern="1200" dirty="0"/>
        </a:p>
      </dsp:txBody>
      <dsp:txXfrm>
        <a:off x="31956" y="1776802"/>
        <a:ext cx="2536582" cy="1521949"/>
      </dsp:txXfrm>
    </dsp:sp>
    <dsp:sp modelId="{4256594C-AA57-4808-BF2C-5CB21032D03C}">
      <dsp:nvSpPr>
        <dsp:cNvPr id="0" name=""/>
        <dsp:cNvSpPr/>
      </dsp:nvSpPr>
      <dsp:spPr>
        <a:xfrm>
          <a:off x="2822197" y="1776802"/>
          <a:ext cx="2536582" cy="1521949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Vage Vorstellung von Herausforderungen </a:t>
          </a:r>
          <a:endParaRPr lang="de-DE" sz="2100" kern="1200" dirty="0"/>
        </a:p>
      </dsp:txBody>
      <dsp:txXfrm>
        <a:off x="2822197" y="1776802"/>
        <a:ext cx="2536582" cy="1521949"/>
      </dsp:txXfrm>
    </dsp:sp>
    <dsp:sp modelId="{54ADF222-CC64-48A1-A371-A90769463DB7}">
      <dsp:nvSpPr>
        <dsp:cNvPr id="0" name=""/>
        <dsp:cNvSpPr/>
      </dsp:nvSpPr>
      <dsp:spPr>
        <a:xfrm>
          <a:off x="5612437" y="1776802"/>
          <a:ext cx="2536582" cy="1521949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Abtreten von Verantwortung </a:t>
          </a:r>
          <a:endParaRPr lang="de-DE" sz="2100" kern="1200" dirty="0"/>
        </a:p>
      </dsp:txBody>
      <dsp:txXfrm>
        <a:off x="5612437" y="1776802"/>
        <a:ext cx="2536582" cy="1521949"/>
      </dsp:txXfrm>
    </dsp:sp>
    <dsp:sp modelId="{72C290D9-175A-47EE-9E87-7BCBD4B5D290}">
      <dsp:nvSpPr>
        <dsp:cNvPr id="0" name=""/>
        <dsp:cNvSpPr/>
      </dsp:nvSpPr>
      <dsp:spPr>
        <a:xfrm>
          <a:off x="31956" y="3552410"/>
          <a:ext cx="2536582" cy="1521949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Vorurteile</a:t>
          </a:r>
          <a:endParaRPr lang="de-DE" sz="2100" kern="1200" dirty="0"/>
        </a:p>
      </dsp:txBody>
      <dsp:txXfrm>
        <a:off x="31956" y="3552410"/>
        <a:ext cx="2536582" cy="1521949"/>
      </dsp:txXfrm>
    </dsp:sp>
    <dsp:sp modelId="{D480E274-8553-4C0B-AB6C-2E68EB66253F}">
      <dsp:nvSpPr>
        <dsp:cNvPr id="0" name=""/>
        <dsp:cNvSpPr/>
      </dsp:nvSpPr>
      <dsp:spPr>
        <a:xfrm>
          <a:off x="2822197" y="3552410"/>
          <a:ext cx="2536582" cy="1521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Stigmatisierung  Othering </a:t>
          </a:r>
          <a:endParaRPr lang="de-DE" sz="2100" kern="1200" dirty="0"/>
        </a:p>
      </dsp:txBody>
      <dsp:txXfrm>
        <a:off x="2822197" y="3552410"/>
        <a:ext cx="2536582" cy="1521949"/>
      </dsp:txXfrm>
    </dsp:sp>
    <dsp:sp modelId="{E0E1ADAD-45DF-47A9-B8BF-34495A477BE3}">
      <dsp:nvSpPr>
        <dsp:cNvPr id="0" name=""/>
        <dsp:cNvSpPr/>
      </dsp:nvSpPr>
      <dsp:spPr>
        <a:xfrm>
          <a:off x="5612437" y="3552410"/>
          <a:ext cx="2536582" cy="1521949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/>
            <a:t>Diverse Studierendenschaft als kompliziert </a:t>
          </a:r>
          <a:endParaRPr lang="de-DE" sz="2100" kern="1200" dirty="0"/>
        </a:p>
      </dsp:txBody>
      <dsp:txXfrm>
        <a:off x="5612437" y="3552410"/>
        <a:ext cx="2536582" cy="15219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7FC3A-E36F-481A-A8BA-9FFBA2A44BBB}">
      <dsp:nvSpPr>
        <dsp:cNvPr id="0" name=""/>
        <dsp:cNvSpPr/>
      </dsp:nvSpPr>
      <dsp:spPr>
        <a:xfrm>
          <a:off x="385832" y="2719"/>
          <a:ext cx="1537127" cy="922276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Verantwortungsbewusstsein </a:t>
          </a:r>
        </a:p>
      </dsp:txBody>
      <dsp:txXfrm>
        <a:off x="385832" y="2719"/>
        <a:ext cx="1537127" cy="922276"/>
      </dsp:txXfrm>
    </dsp:sp>
    <dsp:sp modelId="{587B9A61-01E8-4D8E-8D88-55191705DDC7}">
      <dsp:nvSpPr>
        <dsp:cNvPr id="0" name=""/>
        <dsp:cNvSpPr/>
      </dsp:nvSpPr>
      <dsp:spPr>
        <a:xfrm>
          <a:off x="2076672" y="2719"/>
          <a:ext cx="1537127" cy="922276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Erfahrungen mit Studierenden mit Behinderung</a:t>
          </a:r>
          <a:endParaRPr lang="de-DE" sz="900" kern="1200" dirty="0"/>
        </a:p>
      </dsp:txBody>
      <dsp:txXfrm>
        <a:off x="2076672" y="2719"/>
        <a:ext cx="1537127" cy="922276"/>
      </dsp:txXfrm>
    </dsp:sp>
    <dsp:sp modelId="{389751B1-34B4-434B-A530-5EC27F6C8831}">
      <dsp:nvSpPr>
        <dsp:cNvPr id="0" name=""/>
        <dsp:cNvSpPr/>
      </dsp:nvSpPr>
      <dsp:spPr>
        <a:xfrm>
          <a:off x="3767513" y="2719"/>
          <a:ext cx="1537127" cy="9222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Erfahrung mit Behinderung im beruflichen oder privaten Kontext </a:t>
          </a:r>
          <a:endParaRPr lang="de-DE" sz="900" kern="1200" dirty="0"/>
        </a:p>
      </dsp:txBody>
      <dsp:txXfrm>
        <a:off x="3767513" y="2719"/>
        <a:ext cx="1537127" cy="922276"/>
      </dsp:txXfrm>
    </dsp:sp>
    <dsp:sp modelId="{3DE33016-23CC-4FCA-A6F0-9619364E4C32}">
      <dsp:nvSpPr>
        <dsp:cNvPr id="0" name=""/>
        <dsp:cNvSpPr/>
      </dsp:nvSpPr>
      <dsp:spPr>
        <a:xfrm>
          <a:off x="5458353" y="2719"/>
          <a:ext cx="1537127" cy="922276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Wissen bzgl. </a:t>
          </a:r>
          <a:endParaRPr lang="de-DE" sz="900" kern="1200" dirty="0"/>
        </a:p>
      </dsp:txBody>
      <dsp:txXfrm>
        <a:off x="5458353" y="2719"/>
        <a:ext cx="1537127" cy="922276"/>
      </dsp:txXfrm>
    </dsp:sp>
    <dsp:sp modelId="{1907BCF4-A408-4414-938B-6ACA7258F026}">
      <dsp:nvSpPr>
        <dsp:cNvPr id="0" name=""/>
        <dsp:cNvSpPr/>
      </dsp:nvSpPr>
      <dsp:spPr>
        <a:xfrm>
          <a:off x="7149194" y="2719"/>
          <a:ext cx="1537127" cy="922276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Initiative</a:t>
          </a:r>
          <a:endParaRPr lang="de-DE" sz="900" kern="1200" dirty="0"/>
        </a:p>
      </dsp:txBody>
      <dsp:txXfrm>
        <a:off x="7149194" y="2719"/>
        <a:ext cx="1537127" cy="922276"/>
      </dsp:txXfrm>
    </dsp:sp>
    <dsp:sp modelId="{611ABFA3-EAC7-4EAE-A688-92C247ACD7AE}">
      <dsp:nvSpPr>
        <dsp:cNvPr id="0" name=""/>
        <dsp:cNvSpPr/>
      </dsp:nvSpPr>
      <dsp:spPr>
        <a:xfrm>
          <a:off x="385832" y="1078709"/>
          <a:ext cx="1537127" cy="9222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Pro-aktive Unterstützung</a:t>
          </a:r>
          <a:endParaRPr lang="de-DE" sz="900" kern="1200" dirty="0"/>
        </a:p>
      </dsp:txBody>
      <dsp:txXfrm>
        <a:off x="385832" y="1078709"/>
        <a:ext cx="1537127" cy="922276"/>
      </dsp:txXfrm>
    </dsp:sp>
    <dsp:sp modelId="{837D33C4-68A3-4B62-B655-570D19E78680}">
      <dsp:nvSpPr>
        <dsp:cNvPr id="0" name=""/>
        <dsp:cNvSpPr/>
      </dsp:nvSpPr>
      <dsp:spPr>
        <a:xfrm>
          <a:off x="2076672" y="1078709"/>
          <a:ext cx="1537127" cy="922276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Angebot verschiedener Lehrmethoden </a:t>
          </a:r>
          <a:endParaRPr lang="de-DE" sz="900" kern="1200" dirty="0"/>
        </a:p>
      </dsp:txBody>
      <dsp:txXfrm>
        <a:off x="2076672" y="1078709"/>
        <a:ext cx="1537127" cy="922276"/>
      </dsp:txXfrm>
    </dsp:sp>
    <dsp:sp modelId="{9E358D34-7D99-401F-A67C-AF727C6C9B44}">
      <dsp:nvSpPr>
        <dsp:cNvPr id="0" name=""/>
        <dsp:cNvSpPr/>
      </dsp:nvSpPr>
      <dsp:spPr>
        <a:xfrm>
          <a:off x="3767513" y="1078709"/>
          <a:ext cx="1537127" cy="922276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Kontaktaufnahme </a:t>
          </a:r>
          <a:endParaRPr lang="de-DE" sz="900" kern="1200" dirty="0"/>
        </a:p>
      </dsp:txBody>
      <dsp:txXfrm>
        <a:off x="3767513" y="1078709"/>
        <a:ext cx="1537127" cy="922276"/>
      </dsp:txXfrm>
    </dsp:sp>
    <dsp:sp modelId="{2888669F-C280-4A18-9881-6D4524AA32C4}">
      <dsp:nvSpPr>
        <dsp:cNvPr id="0" name=""/>
        <dsp:cNvSpPr/>
      </dsp:nvSpPr>
      <dsp:spPr>
        <a:xfrm>
          <a:off x="5458353" y="1078709"/>
          <a:ext cx="1537127" cy="9222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Offenheit </a:t>
          </a:r>
          <a:endParaRPr lang="de-DE" sz="900" kern="1200" dirty="0"/>
        </a:p>
      </dsp:txBody>
      <dsp:txXfrm>
        <a:off x="5458353" y="1078709"/>
        <a:ext cx="1537127" cy="922276"/>
      </dsp:txXfrm>
    </dsp:sp>
    <dsp:sp modelId="{C53D9054-42B0-4540-97DD-EEEACC9FFCFC}">
      <dsp:nvSpPr>
        <dsp:cNvPr id="0" name=""/>
        <dsp:cNvSpPr/>
      </dsp:nvSpPr>
      <dsp:spPr>
        <a:xfrm>
          <a:off x="7149194" y="1078709"/>
          <a:ext cx="1537127" cy="922276"/>
        </a:xfrm>
        <a:prstGeom prst="rect">
          <a:avLst/>
        </a:prstGeom>
        <a:solidFill>
          <a:srgbClr val="6E4F2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Aufgeschlossenheit</a:t>
          </a:r>
          <a:endParaRPr lang="de-DE" sz="900" kern="1200" dirty="0"/>
        </a:p>
      </dsp:txBody>
      <dsp:txXfrm>
        <a:off x="7149194" y="1078709"/>
        <a:ext cx="1537127" cy="922276"/>
      </dsp:txXfrm>
    </dsp:sp>
    <dsp:sp modelId="{086C4EF0-3566-42DA-B180-E666B48F43B3}">
      <dsp:nvSpPr>
        <dsp:cNvPr id="0" name=""/>
        <dsp:cNvSpPr/>
      </dsp:nvSpPr>
      <dsp:spPr>
        <a:xfrm>
          <a:off x="385832" y="2154698"/>
          <a:ext cx="1537127" cy="922276"/>
        </a:xfrm>
        <a:prstGeom prst="rect">
          <a:avLst/>
        </a:prstGeom>
        <a:solidFill>
          <a:srgbClr val="6E4F2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Verbündete</a:t>
          </a:r>
          <a:endParaRPr lang="de-DE" sz="900" kern="1200" dirty="0"/>
        </a:p>
      </dsp:txBody>
      <dsp:txXfrm>
        <a:off x="385832" y="2154698"/>
        <a:ext cx="1537127" cy="922276"/>
      </dsp:txXfrm>
    </dsp:sp>
    <dsp:sp modelId="{0CFE0368-40EF-47DB-B6A7-5C6296361FFC}">
      <dsp:nvSpPr>
        <dsp:cNvPr id="0" name=""/>
        <dsp:cNvSpPr/>
      </dsp:nvSpPr>
      <dsp:spPr>
        <a:xfrm>
          <a:off x="2076672" y="2154698"/>
          <a:ext cx="1537127" cy="922276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Offene Tür </a:t>
          </a:r>
          <a:endParaRPr lang="de-DE" sz="900" kern="1200" dirty="0"/>
        </a:p>
      </dsp:txBody>
      <dsp:txXfrm>
        <a:off x="2076672" y="2154698"/>
        <a:ext cx="1537127" cy="922276"/>
      </dsp:txXfrm>
    </dsp:sp>
    <dsp:sp modelId="{4442C0CF-2F96-454E-A4F4-3EB0366EC08A}">
      <dsp:nvSpPr>
        <dsp:cNvPr id="0" name=""/>
        <dsp:cNvSpPr/>
      </dsp:nvSpPr>
      <dsp:spPr>
        <a:xfrm>
          <a:off x="3767513" y="2154698"/>
          <a:ext cx="1537127" cy="9222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Hohe Sensibilität </a:t>
          </a:r>
          <a:endParaRPr lang="de-DE" sz="900" kern="1200" dirty="0"/>
        </a:p>
      </dsp:txBody>
      <dsp:txXfrm>
        <a:off x="3767513" y="2154698"/>
        <a:ext cx="1537127" cy="922276"/>
      </dsp:txXfrm>
    </dsp:sp>
    <dsp:sp modelId="{575DB78C-48D1-4D49-991F-8873DAFAED88}">
      <dsp:nvSpPr>
        <dsp:cNvPr id="0" name=""/>
        <dsp:cNvSpPr/>
      </dsp:nvSpPr>
      <dsp:spPr>
        <a:xfrm>
          <a:off x="5458353" y="2154698"/>
          <a:ext cx="1537127" cy="922276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Verständnis </a:t>
          </a:r>
          <a:endParaRPr lang="de-DE" sz="900" kern="1200" dirty="0"/>
        </a:p>
      </dsp:txBody>
      <dsp:txXfrm>
        <a:off x="5458353" y="2154698"/>
        <a:ext cx="1537127" cy="922276"/>
      </dsp:txXfrm>
    </dsp:sp>
    <dsp:sp modelId="{693BECEB-7C49-4EE9-9CCA-1E4A976F9442}">
      <dsp:nvSpPr>
        <dsp:cNvPr id="0" name=""/>
        <dsp:cNvSpPr/>
      </dsp:nvSpPr>
      <dsp:spPr>
        <a:xfrm>
          <a:off x="7149194" y="2154698"/>
          <a:ext cx="1537127" cy="9222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Lösungsorientiertheit </a:t>
          </a:r>
          <a:endParaRPr lang="de-DE" sz="900" kern="1200" dirty="0"/>
        </a:p>
      </dsp:txBody>
      <dsp:txXfrm>
        <a:off x="7149194" y="2154698"/>
        <a:ext cx="1537127" cy="922276"/>
      </dsp:txXfrm>
    </dsp:sp>
    <dsp:sp modelId="{E4BC5F04-7CFF-4746-8295-438D06E764B4}">
      <dsp:nvSpPr>
        <dsp:cNvPr id="0" name=""/>
        <dsp:cNvSpPr/>
      </dsp:nvSpPr>
      <dsp:spPr>
        <a:xfrm>
          <a:off x="385832" y="3230688"/>
          <a:ext cx="1537127" cy="922276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Anerkennung von Behinderung </a:t>
          </a:r>
          <a:endParaRPr lang="de-DE" sz="900" kern="1200" dirty="0"/>
        </a:p>
      </dsp:txBody>
      <dsp:txXfrm>
        <a:off x="385832" y="3230688"/>
        <a:ext cx="1537127" cy="922276"/>
      </dsp:txXfrm>
    </dsp:sp>
    <dsp:sp modelId="{A0A4E927-62AD-4AA7-805C-B2B595C594DC}">
      <dsp:nvSpPr>
        <dsp:cNvPr id="0" name=""/>
        <dsp:cNvSpPr/>
      </dsp:nvSpPr>
      <dsp:spPr>
        <a:xfrm>
          <a:off x="2076672" y="3230688"/>
          <a:ext cx="1537127" cy="9222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Kooperation mit Disability Center</a:t>
          </a:r>
          <a:endParaRPr lang="de-DE" sz="900" kern="1200" dirty="0"/>
        </a:p>
      </dsp:txBody>
      <dsp:txXfrm>
        <a:off x="2076672" y="3230688"/>
        <a:ext cx="1537127" cy="922276"/>
      </dsp:txXfrm>
    </dsp:sp>
    <dsp:sp modelId="{C99C1857-57F6-4F64-A6AB-6EEA2F5DCF1F}">
      <dsp:nvSpPr>
        <dsp:cNvPr id="0" name=""/>
        <dsp:cNvSpPr/>
      </dsp:nvSpPr>
      <dsp:spPr>
        <a:xfrm>
          <a:off x="3767513" y="3230688"/>
          <a:ext cx="1537127" cy="922276"/>
        </a:xfrm>
        <a:prstGeom prst="rect">
          <a:avLst/>
        </a:prstGeom>
        <a:solidFill>
          <a:srgbClr val="6E4F2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Inklusive Lehrmethoden </a:t>
          </a:r>
          <a:endParaRPr lang="de-DE" sz="900" kern="1200" dirty="0"/>
        </a:p>
      </dsp:txBody>
      <dsp:txXfrm>
        <a:off x="3767513" y="3230688"/>
        <a:ext cx="1537127" cy="922276"/>
      </dsp:txXfrm>
    </dsp:sp>
    <dsp:sp modelId="{FAE7E7C9-88B5-4E66-A023-15CEF3448AC8}">
      <dsp:nvSpPr>
        <dsp:cNvPr id="0" name=""/>
        <dsp:cNvSpPr/>
      </dsp:nvSpPr>
      <dsp:spPr>
        <a:xfrm>
          <a:off x="5458353" y="3230688"/>
          <a:ext cx="1537127" cy="922276"/>
        </a:xfrm>
        <a:prstGeom prst="rect">
          <a:avLst/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Interesse an Weiterbildung </a:t>
          </a:r>
          <a:endParaRPr lang="de-DE" sz="900" kern="1200" dirty="0"/>
        </a:p>
      </dsp:txBody>
      <dsp:txXfrm>
        <a:off x="5458353" y="3230688"/>
        <a:ext cx="1537127" cy="922276"/>
      </dsp:txXfrm>
    </dsp:sp>
    <dsp:sp modelId="{D4A9955F-7834-4E48-BE63-9D78781E4A29}">
      <dsp:nvSpPr>
        <dsp:cNvPr id="0" name=""/>
        <dsp:cNvSpPr/>
      </dsp:nvSpPr>
      <dsp:spPr>
        <a:xfrm>
          <a:off x="7149194" y="3230688"/>
          <a:ext cx="1537127" cy="922276"/>
        </a:xfrm>
        <a:prstGeom prst="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Notwendigkeit von Inklusion </a:t>
          </a:r>
          <a:endParaRPr lang="de-DE" sz="900" kern="1200" dirty="0"/>
        </a:p>
      </dsp:txBody>
      <dsp:txXfrm>
        <a:off x="7149194" y="3230688"/>
        <a:ext cx="1537127" cy="922276"/>
      </dsp:txXfrm>
    </dsp:sp>
    <dsp:sp modelId="{A11106A3-0C0C-4229-8253-A306CB5D84D1}">
      <dsp:nvSpPr>
        <dsp:cNvPr id="0" name=""/>
        <dsp:cNvSpPr/>
      </dsp:nvSpPr>
      <dsp:spPr>
        <a:xfrm>
          <a:off x="3767513" y="4306677"/>
          <a:ext cx="1537127" cy="922276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Diverse Studierendenschaft als Bereicherung </a:t>
          </a:r>
          <a:endParaRPr lang="de-DE" sz="900" kern="1200" dirty="0"/>
        </a:p>
      </dsp:txBody>
      <dsp:txXfrm>
        <a:off x="3767513" y="4306677"/>
        <a:ext cx="1537127" cy="922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ABC971-27FC-2E2E-F924-97EB706A8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E357814-C692-8345-8C15-857FDED4A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AEEE6-EAC7-6FF1-4836-55F9651B0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4F4CEA-36EB-1D01-3EFF-8F9DD9B54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8A8B82-585A-6D20-996F-748915C8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10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F9EB5-7EF4-A495-7266-A30DE7EA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235113-2D4C-DFC1-A0E6-1604D2A52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412EA5-1071-BDFD-C5E7-4D5BE87D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877F21-AA53-1142-F39A-2D44D7E9A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E629E7-1099-4B05-134C-B5CA734D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2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E49433-11CB-80BB-519C-2828B1D112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38C6BE-E588-DD77-FF2C-367C02EC9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7CE441-741F-CC46-E240-7E580655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B8C937-FF84-B30C-2CE4-E53FC5E5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79B02-617A-FCA1-DE98-5CD66C73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92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BD211C-471C-4D10-9D37-A767B5EE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F0A9AD-4F8B-D491-DF4E-7DD086B4C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9D9923-DB9A-E7F5-E8BC-88D61E1B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D4C659-8F0C-E475-DD54-FB569456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198A4-B2F1-F1BD-32C8-2321970A2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21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47DB5-7A57-FD07-DC4A-7D05F1FCF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3F5CBA-05C3-85C9-3CF8-63BAE86E3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9C1821-1019-9108-AD57-F1C995BB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ED3B18-E79C-4176-5F37-D3D35718C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1658F4-7BB3-B31D-C6D3-F803C3CEC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34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03BBC-4C19-4D54-A1A4-2C09C6AA2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8E89D7-FADC-4FE7-5CDE-B99FBBD5A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47A480-D0E1-5292-7910-37CCBFE03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97A583-F82E-0515-FCEC-1D659337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0B2141-B81A-843A-1B84-E2FE2668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2CC3FB-09F3-AD39-A43C-7F856B00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38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7BE6D7-804C-3925-528D-5F1BD0458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65C844-FD26-051C-7E17-9D389AB9A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51A960-3236-560D-2714-E076716F3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E24E9A-CBF2-A082-9B33-280D29F9F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F1C84F8-611A-8A0F-ECE5-E988EA3075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DD7FBD6-E7CD-3CF6-4DF1-94BE09BD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EEC8E64-F433-8957-3739-4170376E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B369854-0274-BB94-08DA-69435E0D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42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C7D78-A698-CD8C-C868-D46D5595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8876027-E620-3C6E-F1F0-CEDF07B7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119EC6-261F-F5FE-3CBC-D67732B3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2F10D9C-2E70-9E55-2E7F-AA9506D46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58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AE62E58-D881-AEAA-D612-F49D898ED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1436F99-563B-255E-7743-F66E14C1B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271218-4EC7-14C4-F74A-0B1864FB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69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827A9-27DA-00B4-5D48-47BAA659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50AF93-D20C-1C48-6CB3-150A7E3C6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E24771-AEAE-5ACC-956E-AE8D31EA3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44DF05-6DF9-0682-DA25-3302E2CFD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6C3F4A-7503-523B-B473-FDFFA51D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2BEE56-46FD-06D8-16A2-8C80A7230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79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AFE02-FD94-A4AD-F987-A6A22532C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6C87772-7A77-DA1C-1367-83F9EFCDE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D04D51-5649-624E-090F-EDB56E045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051E9C-872C-BC60-433E-BC06ECFE0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35E4AD-FB4D-E151-8025-F6D6AD1C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C77EB4-1B3E-2EC1-E632-1A845905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05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20E63ED-7EDE-7AEC-5E1B-7213149FF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A949A0-28FE-3F01-278A-27DA6A25E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C5AC79-E23D-4DA3-A4CB-AC8E1935B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89DE8-BCBC-4985-99CA-DB1201107947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605DC-96A5-BFD6-9DE2-698C8C48C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7077BE-044D-4911-C240-D6988D184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8B4558-3AC9-490D-9390-904A7A74C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84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23843-8BA1-08FD-DB9C-E8F7ED93F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9588"/>
            <a:ext cx="9144000" cy="2387600"/>
          </a:xfrm>
        </p:spPr>
        <p:txBody>
          <a:bodyPr>
            <a:noAutofit/>
          </a:bodyPr>
          <a:lstStyle/>
          <a:p>
            <a:r>
              <a:rPr lang="de-DE" sz="3600" dirty="0"/>
              <a:t>Wie manifestiert sich </a:t>
            </a:r>
            <a:r>
              <a:rPr lang="de-DE" sz="3600" dirty="0" err="1"/>
              <a:t>Ableism</a:t>
            </a:r>
            <a:r>
              <a:rPr lang="de-DE" sz="3600" dirty="0"/>
              <a:t> in den Beziehungen zwischen Lehrenden und Studierenden mit Behinderung und wie könnte sich eine </a:t>
            </a:r>
            <a:r>
              <a:rPr lang="de-DE" sz="3600" dirty="0" err="1"/>
              <a:t>ableism</a:t>
            </a:r>
            <a:r>
              <a:rPr lang="de-DE" sz="3600" dirty="0"/>
              <a:t>-sensible Herangehensweise auf diese Beziehung auswirken?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C60E0-9378-CCA2-5174-714027C7E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3357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de-DE" b="1" dirty="0"/>
              <a:t>Masterarbeit von </a:t>
            </a:r>
          </a:p>
          <a:p>
            <a:r>
              <a:rPr lang="de-DE" dirty="0"/>
              <a:t>Valerie Sophie List </a:t>
            </a:r>
          </a:p>
          <a:p>
            <a:endParaRPr lang="de-DE" dirty="0"/>
          </a:p>
          <a:p>
            <a:r>
              <a:rPr lang="de-DE" dirty="0"/>
              <a:t>Inklusion und Transformation in Organisationen </a:t>
            </a:r>
          </a:p>
          <a:p>
            <a:r>
              <a:rPr lang="de-DE" dirty="0"/>
              <a:t>Bertha von Suttner Privatuniversität St. Pölten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62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0B4D8-3D3C-2B18-D79E-A4D389E9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Schritte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F42D0B-BBAF-EFF7-9A47-1CBA271C6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Involviertheit der Hochschulen und Institutionen </a:t>
            </a:r>
          </a:p>
          <a:p>
            <a:r>
              <a:rPr lang="de-DE" dirty="0"/>
              <a:t>Aktive Unterstützung von wissenschaftlichem Personal bzgl. </a:t>
            </a:r>
            <a:r>
              <a:rPr lang="de-DE" dirty="0" err="1"/>
              <a:t>Ableism</a:t>
            </a:r>
            <a:r>
              <a:rPr lang="de-DE" dirty="0"/>
              <a:t> sensibler lehre</a:t>
            </a:r>
          </a:p>
          <a:p>
            <a:r>
              <a:rPr lang="de-DE" dirty="0"/>
              <a:t>Verpflichtende Trainings- Sensibilisierungs- und Weiterbildungsangebote für lehrende</a:t>
            </a:r>
          </a:p>
          <a:p>
            <a:r>
              <a:rPr lang="de-DE" dirty="0"/>
              <a:t>Verschiedene Sensibilisierungskonzepte:</a:t>
            </a:r>
          </a:p>
          <a:p>
            <a:pPr lvl="1"/>
            <a:r>
              <a:rPr lang="de-DE" dirty="0"/>
              <a:t>In Kooperation mit betroffenen Studierenden  und Workshopleiter*innen mit Behinderung </a:t>
            </a:r>
          </a:p>
          <a:p>
            <a:pPr lvl="1"/>
            <a:r>
              <a:rPr lang="de-DE" dirty="0"/>
              <a:t>In andere Lebenswelten eintauchen, </a:t>
            </a:r>
            <a:r>
              <a:rPr lang="de-DE" dirty="0" err="1"/>
              <a:t>Privilegienreflexion</a:t>
            </a:r>
            <a:r>
              <a:rPr lang="de-DE" dirty="0"/>
              <a:t> etc…</a:t>
            </a:r>
          </a:p>
          <a:p>
            <a:r>
              <a:rPr lang="de-DE" dirty="0"/>
              <a:t>Inhalte:</a:t>
            </a:r>
          </a:p>
          <a:p>
            <a:pPr lvl="1"/>
            <a:r>
              <a:rPr lang="de-DE" dirty="0" err="1"/>
              <a:t>Ableism</a:t>
            </a:r>
            <a:r>
              <a:rPr lang="de-DE" dirty="0"/>
              <a:t> Sensibilität bzw. Generelles Bewusstsein für die Diversität von Studierenden</a:t>
            </a:r>
          </a:p>
          <a:p>
            <a:pPr lvl="1"/>
            <a:r>
              <a:rPr lang="de-DE" dirty="0"/>
              <a:t>Aufklärung über rechtliche Rahmenbedingungen</a:t>
            </a:r>
          </a:p>
          <a:p>
            <a:pPr lvl="1"/>
            <a:r>
              <a:rPr lang="de-DE" dirty="0"/>
              <a:t>Verantwortungsbereiche</a:t>
            </a:r>
          </a:p>
          <a:p>
            <a:pPr lvl="1"/>
            <a:r>
              <a:rPr lang="de-DE" dirty="0"/>
              <a:t>interne Abläufe und Ansprechpersonen</a:t>
            </a:r>
          </a:p>
          <a:p>
            <a:pPr lvl="1"/>
            <a:r>
              <a:rPr lang="de-DE" dirty="0"/>
              <a:t>Aufbereitung von Kursunterlagen Adaptionen, Barrierefreiheit</a:t>
            </a:r>
          </a:p>
          <a:p>
            <a:pPr lvl="1"/>
            <a:r>
              <a:rPr lang="de-DE" dirty="0"/>
              <a:t>inklusive Pädagogik und Didaktik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838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B7D07F-0ED3-26A5-AEEB-CC362CD1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 fürs Zuhören!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C5A18B-402B-692E-1BB3-BFDB7DAF6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7499"/>
            <a:ext cx="10515600" cy="3319463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chemeClr val="accent1"/>
                </a:solidFill>
              </a:rPr>
              <a:t>Kontakt:</a:t>
            </a:r>
          </a:p>
          <a:p>
            <a:pPr marL="0" indent="0">
              <a:buNone/>
            </a:pPr>
            <a:r>
              <a:rPr lang="de-DE" dirty="0"/>
              <a:t>valerie-sophie.list@suttneruni.at</a:t>
            </a:r>
          </a:p>
        </p:txBody>
      </p:sp>
    </p:spTree>
    <p:extLst>
      <p:ext uri="{BB962C8B-B14F-4D97-AF65-F5344CB8AC3E}">
        <p14:creationId xmlns:p14="http://schemas.microsoft.com/office/powerpoint/2010/main" val="288134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643C8D-DB4C-55E3-5AEA-4CD63F41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Allgemeines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E9262F-B76C-99E9-1F37-193D185E5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de-AT" sz="20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Aufbau der Arbeit</a:t>
            </a:r>
            <a:endParaRPr lang="de-DE" sz="20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Theoretischer Teil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Empirischer Teil (Expert*</a:t>
            </a:r>
            <a:r>
              <a:rPr lang="de-AT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inneninterviews</a:t>
            </a: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mit Hochschullehrenden im Bereich Inklusion und inklusive Bildung)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de-AT" sz="20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Motivation zum Verfassen dieser Arbeit </a:t>
            </a:r>
            <a:endParaRPr lang="de-DE" sz="20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Persönliche Betroffenheit und Erfahrung im Hochschulkontext</a:t>
            </a:r>
          </a:p>
          <a:p>
            <a:pPr>
              <a:lnSpc>
                <a:spcPct val="107000"/>
              </a:lnSpc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Interesse an Identifikation von Problemen und Lösungsansätzen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427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C9B2B-F1FA-9FCD-D98A-E9FFF6A7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verschiedenen Arten von Lehrenden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BDE079-8960-F96B-D052-E6377D47D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 err="1">
                <a:latin typeface="Aptos" panose="020B0004020202020204" pitchFamily="34" charset="0"/>
                <a:cs typeface="Times New Roman" panose="02020603050405020304" pitchFamily="18" charset="0"/>
              </a:rPr>
              <a:t>Basisstruktur</a:t>
            </a:r>
            <a:r>
              <a:rPr lang="en-GB" sz="1800" dirty="0">
                <a:latin typeface="Aptos" panose="020B0004020202020204" pitchFamily="34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latin typeface="Aptos" panose="020B0004020202020204" pitchFamily="34" charset="0"/>
                <a:cs typeface="Times New Roman" panose="02020603050405020304" pitchFamily="18" charset="0"/>
              </a:rPr>
              <a:t>Artikel </a:t>
            </a:r>
            <a:r>
              <a:rPr lang="en-GB" sz="1800" dirty="0" err="1">
                <a:latin typeface="Aptos" panose="020B0004020202020204" pitchFamily="34" charset="0"/>
                <a:cs typeface="Times New Roman" panose="02020603050405020304" pitchFamily="18" charset="0"/>
              </a:rPr>
              <a:t>zu</a:t>
            </a:r>
            <a:r>
              <a:rPr lang="en-GB" sz="1800" dirty="0">
                <a:latin typeface="Aptos" panose="020B0004020202020204" pitchFamily="34" charset="0"/>
                <a:cs typeface="Times New Roman" panose="02020603050405020304" pitchFamily="18" charset="0"/>
              </a:rPr>
              <a:t> „Lecturer perspectives on dyslexia and dyslexic students within one faculty at one university in England“  (CAMERON &amp; NUNKOOSING 2011)</a:t>
            </a:r>
            <a:endParaRPr lang="de-DE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latin typeface="Aptos" panose="020B0004020202020204" pitchFamily="34" charset="0"/>
                <a:cs typeface="Times New Roman" panose="02020603050405020304" pitchFamily="18" charset="0"/>
              </a:rPr>
              <a:t>und </a:t>
            </a:r>
            <a:r>
              <a:rPr lang="en-GB" sz="1800" dirty="0" err="1">
                <a:latin typeface="Aptos" panose="020B0004020202020204" pitchFamily="34" charset="0"/>
                <a:cs typeface="Times New Roman" panose="02020603050405020304" pitchFamily="18" charset="0"/>
              </a:rPr>
              <a:t>weitere</a:t>
            </a:r>
            <a:r>
              <a:rPr lang="en-GB" sz="1800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Aptos" panose="020B0004020202020204" pitchFamily="34" charset="0"/>
                <a:cs typeface="Times New Roman" panose="02020603050405020304" pitchFamily="18" charset="0"/>
              </a:rPr>
              <a:t>Sekundärliteratur</a:t>
            </a:r>
            <a:r>
              <a:rPr lang="en-GB" sz="1800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de-DE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latin typeface="Aptos" panose="020B0004020202020204" pitchFamily="34" charset="0"/>
                <a:cs typeface="Times New Roman" panose="02020603050405020304" pitchFamily="18" charset="0"/>
              </a:rPr>
              <a:t>Negativ resistierende Lehrende</a:t>
            </a:r>
            <a:endParaRPr lang="de-DE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latin typeface="Aptos" panose="020B0004020202020204" pitchFamily="34" charset="0"/>
                <a:cs typeface="Times New Roman" panose="02020603050405020304" pitchFamily="18" charset="0"/>
              </a:rPr>
              <a:t>Neutral passive lehrende </a:t>
            </a:r>
            <a:endParaRPr lang="de-DE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latin typeface="Aptos" panose="020B0004020202020204" pitchFamily="34" charset="0"/>
                <a:cs typeface="Times New Roman" panose="02020603050405020304" pitchFamily="18" charset="0"/>
              </a:rPr>
              <a:t>Positiv aktive lehrende </a:t>
            </a:r>
            <a:endParaRPr lang="de-DE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712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0D4B5-28B6-7470-8263-4A1967A8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Negativ resistierenden Lehrende 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7E2CFB22-CDE2-5BC3-CC23-83D4BB5BFB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9090658"/>
              </p:ext>
            </p:extLst>
          </p:nvPr>
        </p:nvGraphicFramePr>
        <p:xfrm>
          <a:off x="1352006" y="1456508"/>
          <a:ext cx="9503228" cy="5036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588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8EEA0-A553-DF51-1E21-7F6EF0B5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Neutral passive Lehrende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E3557C79-7DA0-1789-3F87-C573B01F49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5997458"/>
              </p:ext>
            </p:extLst>
          </p:nvPr>
        </p:nvGraphicFramePr>
        <p:xfrm>
          <a:off x="1979023" y="1417320"/>
          <a:ext cx="8180977" cy="5075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92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A3986-B1DD-1409-C5A8-3CAA7CDDB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Positiv aktive Lehrende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86284507-500E-6D20-28C7-E87D9FDA3F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0497580"/>
              </p:ext>
            </p:extLst>
          </p:nvPr>
        </p:nvGraphicFramePr>
        <p:xfrm>
          <a:off x="1626326" y="1352006"/>
          <a:ext cx="9072154" cy="5231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507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B35C2-DEF3-5A3F-0DAE-7E3EA3ADA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73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dirty="0"/>
              <a:t>Wie manifestiert sich </a:t>
            </a:r>
            <a:r>
              <a:rPr lang="de-DE" dirty="0" err="1"/>
              <a:t>Ableism</a:t>
            </a:r>
            <a:r>
              <a:rPr lang="de-DE" dirty="0"/>
              <a:t> in den Beziehungen zwischen Lehrenden und Studierenden mit Behinderung?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9D252D-CA35-C818-2BEB-D0C19BA3F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endParaRPr lang="de-AT" sz="23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de-AT" sz="23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Auf der individuellen Ebene</a:t>
            </a:r>
            <a:endParaRPr lang="de-DE" sz="23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der Interaktion zwischen  Lehrenden und Studierenden (Charakteristika negativer lehrenden)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endParaRPr lang="de-AT" sz="23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de-AT" sz="23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Auf der institutionellen Ebene </a:t>
            </a:r>
            <a:endParaRPr lang="de-DE" sz="23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Frage nach Verantwortung (Lehrende, Hochschule, Strukturen)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Mangelnde Unterstützung der Institution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Berufsfeld von wissenschaftlichem Personal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80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D89F26-8597-6118-62F6-F54ABA4E4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Kompakte Zusammenfassung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4E6F4-AC04-2BEA-8597-A5F5D44BE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Wichtigkeit von Interaktionsräumen und kumulativen Erfahrungen bzgl. Behinderung und Diversität (Charakteristika der positiven Lehrenden)</a:t>
            </a:r>
            <a:br>
              <a:rPr lang="de-DE" dirty="0"/>
            </a:br>
            <a:endParaRPr lang="de-DE" dirty="0"/>
          </a:p>
          <a:p>
            <a:r>
              <a:rPr lang="de-DE" dirty="0"/>
              <a:t>Positive Effekte von Weiterbildungs- und Sensibilisierungsprogrammen für Lehrende </a:t>
            </a:r>
            <a:br>
              <a:rPr lang="de-DE" dirty="0"/>
            </a:br>
            <a:endParaRPr lang="de-DE" dirty="0"/>
          </a:p>
          <a:p>
            <a:r>
              <a:rPr lang="de-DE" dirty="0"/>
              <a:t>Wunsch von Lehrenden und Studierenden nach Weiterbildung für Interrichtende</a:t>
            </a:r>
            <a:br>
              <a:rPr lang="de-DE" dirty="0"/>
            </a:br>
            <a:endParaRPr lang="de-DE" dirty="0"/>
          </a:p>
          <a:p>
            <a:r>
              <a:rPr lang="de-DE" dirty="0"/>
              <a:t>Forderung nach Unterstützung durch die Institution </a:t>
            </a:r>
          </a:p>
        </p:txBody>
      </p:sp>
    </p:spTree>
    <p:extLst>
      <p:ext uri="{BB962C8B-B14F-4D97-AF65-F5344CB8AC3E}">
        <p14:creationId xmlns:p14="http://schemas.microsoft.com/office/powerpoint/2010/main" val="140041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A0FFFE-EE08-0DE9-E308-9E6BA004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Wie könnte sich eine </a:t>
            </a:r>
            <a:r>
              <a:rPr lang="de-DE" dirty="0" err="1"/>
              <a:t>ableism</a:t>
            </a:r>
            <a:r>
              <a:rPr lang="de-DE" dirty="0"/>
              <a:t>-sensible Herangehensweise auf diese Beziehung auswirken?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4D97D6-24F8-8EE9-B032-28E44AC7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5776"/>
            <a:ext cx="10515600" cy="4611825"/>
          </a:xfrm>
        </p:spPr>
        <p:txBody>
          <a:bodyPr lIns="90000" numCol="3" spcCol="108000"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de-AT" sz="21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auf Studierende mit Behinderung </a:t>
            </a:r>
            <a:endParaRPr lang="de-DE" sz="21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Erstmaliges gesehen, mitbedacht und mit einbezogen werden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Teilhabe an Lehrveranstaltung und Bildung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Erfolg und vorankommen im Studium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Zugehörigkeit zur Scientific Community und Hochschule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Teilhabe  an sozialer Interaktion in Lehrveranstaltungen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Gute Zusammenarbeit, Kollaboration,  von Verbündeten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Positive Erfahrungen und Persönliche Entwicklung</a:t>
            </a:r>
          </a:p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de-AT" sz="21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auf Lehrende</a:t>
            </a:r>
            <a:endParaRPr lang="de-DE" sz="21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Erweiterung sozialer Kompetenzen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Eingehen auf diverse Studierendenschaft (erreichen einer größeren Zielgruppe)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Besseres Bildungsangebot für Studierende im Allgemeinen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Aneignung inklusiver Lehrmethoden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Materialen, Unterrichtskonzeption, Didaktik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persönliche Entwicklung  und Lernprozess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Zusätzlich: Lehrende als Vorbilder für Studierende</a:t>
            </a:r>
            <a:b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A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de-AT" sz="21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auf Studierende ohne vermeintliche Behinderung </a:t>
            </a:r>
            <a:endParaRPr lang="de-DE" sz="21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Yu Gothic Light" panose="020B0300000000000000" pitchFamily="34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inklusives Bildungsangebot, Didaktische Aufbereitung, Vermittlung über verschiedene Kanäle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soziale Kompetenzen von Lehrenden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Zusätzlich* Potential Behinderung zu erfahren </a:t>
            </a:r>
            <a:b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5736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</Words>
  <Application>Microsoft Office PowerPoint</Application>
  <PresentationFormat>Breitbild</PresentationFormat>
  <Paragraphs>129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Symbol</vt:lpstr>
      <vt:lpstr>Office</vt:lpstr>
      <vt:lpstr>Wie manifestiert sich Ableism in den Beziehungen zwischen Lehrenden und Studierenden mit Behinderung und wie könnte sich eine ableism-sensible Herangehensweise auf diese Beziehung auswirken?</vt:lpstr>
      <vt:lpstr>Allgemeines</vt:lpstr>
      <vt:lpstr>Die verschiedenen Arten von Lehrenden</vt:lpstr>
      <vt:lpstr>Negativ resistierenden Lehrende </vt:lpstr>
      <vt:lpstr>Neutral passive Lehrende</vt:lpstr>
      <vt:lpstr>Positiv aktive Lehrende</vt:lpstr>
      <vt:lpstr>Wie manifestiert sich Ableism in den Beziehungen zwischen Lehrenden und Studierenden mit Behinderung?</vt:lpstr>
      <vt:lpstr>Kompakte Zusammenfassung</vt:lpstr>
      <vt:lpstr>Wie könnte sich eine ableism-sensible Herangehensweise auf diese Beziehung auswirken?</vt:lpstr>
      <vt:lpstr>Weitere Schritte</vt:lpstr>
      <vt:lpstr>Danke fürs Zuhören!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manifestiert sich Ableism in den Beziehungen zwischen Lehrenden und Studierenden mit Behinderung und wie könnte sich eine ableism-sensible Herangehensweise auf diese Beziehung auswirken?</dc:title>
  <dc:creator>Brunöhler Tim</dc:creator>
  <cp:lastModifiedBy>Brunöhler Tim</cp:lastModifiedBy>
  <cp:revision>6</cp:revision>
  <dcterms:created xsi:type="dcterms:W3CDTF">2024-06-14T11:48:16Z</dcterms:created>
  <dcterms:modified xsi:type="dcterms:W3CDTF">2024-06-14T12:50:46Z</dcterms:modified>
</cp:coreProperties>
</file>