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10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61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80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39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4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91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40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01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38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988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46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9857-9519-4050-BB47-0A165CCF47FF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A20F-C7A2-4FB6-816D-793F8A240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42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6248" y="1091578"/>
            <a:ext cx="9745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Volker Schönwiese</a:t>
            </a:r>
          </a:p>
          <a:p>
            <a:endParaRPr lang="en-US" sz="3200" dirty="0"/>
          </a:p>
          <a:p>
            <a:r>
              <a:rPr lang="en-US" sz="4400" b="1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Zur</a:t>
            </a:r>
            <a:r>
              <a:rPr lang="en-US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Einleitung</a:t>
            </a:r>
            <a:r>
              <a:rPr lang="en-US" sz="4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endParaRPr lang="en-US" sz="3200" dirty="0"/>
          </a:p>
          <a:p>
            <a:r>
              <a:rPr lang="en-US" sz="3200" b="1" dirty="0" smtClean="0"/>
              <a:t>Disability Studies und Disability Research in Österreich</a:t>
            </a:r>
          </a:p>
          <a:p>
            <a:endParaRPr lang="en-US" sz="3200" b="1" dirty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/>
              <a:t>DiStA</a:t>
            </a:r>
            <a:r>
              <a:rPr lang="en-US" sz="2800" dirty="0"/>
              <a:t> </a:t>
            </a:r>
            <a:r>
              <a:rPr lang="en-US" sz="2800" dirty="0" err="1"/>
              <a:t>Forschungswerkstatt</a:t>
            </a:r>
            <a:r>
              <a:rPr lang="en-US" sz="2800" dirty="0"/>
              <a:t>, </a:t>
            </a:r>
            <a:r>
              <a:rPr lang="en-US" sz="2800" dirty="0" err="1"/>
              <a:t>Juni</a:t>
            </a:r>
            <a:r>
              <a:rPr lang="en-US" sz="2800" dirty="0"/>
              <a:t> 2024</a:t>
            </a:r>
          </a:p>
          <a:p>
            <a:endParaRPr lang="de-DE" sz="2800" dirty="0"/>
          </a:p>
        </p:txBody>
      </p:sp>
      <p:pic>
        <p:nvPicPr>
          <p:cNvPr id="4" name="Grafik 3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561" y="98930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063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611" y="115405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hteck 1"/>
          <p:cNvSpPr/>
          <p:nvPr/>
        </p:nvSpPr>
        <p:spPr>
          <a:xfrm>
            <a:off x="1212782" y="734796"/>
            <a:ext cx="970226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wissen, dass an vielen Universitäten und Hochschulen in Österreich Ansätze von im weiteren Sinne kritischer Behinderungsforschung existiert.</a:t>
            </a:r>
          </a:p>
          <a:p>
            <a:pPr>
              <a:spcAft>
                <a:spcPts val="0"/>
              </a:spcAft>
            </a:pPr>
            <a:endParaRPr lang="de-D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existiert kein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systematischer Überblick zum Stand der </a:t>
            </a:r>
            <a:r>
              <a:rPr lang="de-DE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-Studies in Österreich.</a:t>
            </a:r>
          </a:p>
          <a:p>
            <a:pPr>
              <a:spcAft>
                <a:spcPts val="0"/>
              </a:spcAft>
            </a:pPr>
            <a:endParaRPr lang="de-D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auch deshalb, da </a:t>
            </a:r>
            <a:r>
              <a:rPr lang="de-DE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einen offenen Ansatz von </a:t>
            </a:r>
            <a:r>
              <a:rPr lang="de-DE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Studies </a:t>
            </a:r>
            <a:r>
              <a:rPr lang="de-AT" sz="3200" b="1" dirty="0" err="1">
                <a:solidFill>
                  <a:srgbClr val="C00000"/>
                </a:solidFill>
              </a:rPr>
              <a:t>Emancipatory</a:t>
            </a:r>
            <a:r>
              <a:rPr lang="de-AT" sz="3200" b="1" dirty="0">
                <a:solidFill>
                  <a:srgbClr val="C00000"/>
                </a:solidFill>
              </a:rPr>
              <a:t> </a:t>
            </a:r>
            <a:r>
              <a:rPr lang="de-AT" sz="3200" b="1" dirty="0" err="1">
                <a:solidFill>
                  <a:srgbClr val="C00000"/>
                </a:solidFill>
              </a:rPr>
              <a:t>Disability</a:t>
            </a:r>
            <a:r>
              <a:rPr lang="de-AT" sz="3200" b="1" dirty="0">
                <a:solidFill>
                  <a:srgbClr val="C00000"/>
                </a:solidFill>
              </a:rPr>
              <a:t> Research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vertritt, wie er im </a:t>
            </a:r>
            <a:r>
              <a:rPr lang="de-DE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Positionspapier von 2019 formuliert ist.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7432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943065B-6E16-429C-A57C-C8406BD08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C00000"/>
                </a:solidFill>
              </a:rPr>
              <a:t>Emanzipation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9D1D240-BC13-45D0-AFDF-EA7A5722669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de-AT" sz="3600" dirty="0"/>
              <a:t>„Das Wort emanzipatorisch verweist auf einen zentralen moralischen Zweck der Wissensproduktion: die Aufhebung von Unterdrückung und die Herstellung der Bedingungen menschlicher Entfaltung“. </a:t>
            </a:r>
            <a:r>
              <a:rPr lang="de-AT" sz="1600" dirty="0"/>
              <a:t>(Wright 2017, 50)</a:t>
            </a:r>
          </a:p>
          <a:p>
            <a:pPr marL="0" indent="0">
              <a:buNone/>
            </a:pPr>
            <a:endParaRPr lang="de-AT" sz="1200" dirty="0"/>
          </a:p>
          <a:p>
            <a:pPr marL="0" indent="0">
              <a:buNone/>
            </a:pPr>
            <a:endParaRPr lang="de-AT" sz="1200" dirty="0"/>
          </a:p>
          <a:p>
            <a:pPr marL="0" indent="0">
              <a:buNone/>
            </a:pPr>
            <a:endParaRPr lang="de-AT" sz="1200" dirty="0"/>
          </a:p>
          <a:p>
            <a:pPr marL="0" indent="0">
              <a:buNone/>
            </a:pPr>
            <a:endParaRPr lang="de-AT" sz="1200" dirty="0"/>
          </a:p>
          <a:p>
            <a:pPr marL="0" indent="0">
              <a:buNone/>
            </a:pPr>
            <a:endParaRPr lang="de-AT" sz="1200" dirty="0" smtClean="0"/>
          </a:p>
          <a:p>
            <a:pPr marL="0" indent="0">
              <a:buNone/>
            </a:pPr>
            <a:endParaRPr lang="de-AT" sz="1200" dirty="0"/>
          </a:p>
          <a:p>
            <a:pPr marL="0" indent="0">
              <a:buNone/>
            </a:pPr>
            <a:r>
              <a:rPr lang="de-AT" sz="1200" dirty="0" smtClean="0"/>
              <a:t>Wright</a:t>
            </a:r>
            <a:r>
              <a:rPr lang="de-AT" sz="1200" dirty="0"/>
              <a:t>, Erik Olin (2017): Reale Utopien. Wege aus dem Kapitalismus. Berlin: Suhrkamp</a:t>
            </a:r>
          </a:p>
          <a:p>
            <a:endParaRPr lang="de-AT" dirty="0"/>
          </a:p>
          <a:p>
            <a:endParaRPr lang="de-AT" dirty="0"/>
          </a:p>
        </p:txBody>
      </p:sp>
      <p:pic>
        <p:nvPicPr>
          <p:cNvPr id="4" name="Grafik 3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848" y="107167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522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53" y="0"/>
            <a:ext cx="4424935" cy="68580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053334" y="523377"/>
            <a:ext cx="410998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Empfehlung des Buches</a:t>
            </a:r>
          </a:p>
          <a:p>
            <a:endParaRPr lang="de-D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de-DE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Studies im deutschsprachigem Raum. Zwischen Emanzipation und Vereinnahmung.“</a:t>
            </a:r>
          </a:p>
          <a:p>
            <a:pPr lvl="6"/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(2020)</a:t>
            </a:r>
            <a:endParaRPr lang="de-D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610" y="115405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356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28058" y="192885"/>
            <a:ext cx="84124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de-DE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NAP Nationale Aktionsplan Behinderung 2022–2030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Österreichische Strategie zur Umsetzung der UN-Behindertenrechtskonvention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3200" b="1" dirty="0" smtClean="0"/>
              <a:t>Maßnahme </a:t>
            </a:r>
            <a:r>
              <a:rPr lang="de-DE" sz="3200" b="1" dirty="0"/>
              <a:t>207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Auf- und Ausbau des Bereichs Inklusion und Barrierefreiheit in Lehre und Forschung (</a:t>
            </a:r>
            <a:r>
              <a:rPr lang="de-DE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Assistive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Technology, Universal Design, </a:t>
            </a:r>
            <a:r>
              <a:rPr lang="de-DE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Studies) an Universitäten und Hochschulen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2024–2026 BMBWF 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Bedeckung aus laufendem Budget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561" y="98929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438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5629" y="475805"/>
            <a:ext cx="923062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4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Zu Fordern:</a:t>
            </a:r>
            <a:br>
              <a:rPr lang="de-DE" sz="4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de-DE" sz="4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Eigenes Forschungsprogramm für DS</a:t>
            </a:r>
            <a:endParaRPr lang="de-DE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nur einmal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ausgeschriebene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Forschungsprogramm </a:t>
            </a:r>
          </a:p>
          <a:p>
            <a:pPr>
              <a:spcAft>
                <a:spcPts val="0"/>
              </a:spcAft>
            </a:pPr>
            <a:r>
              <a:rPr lang="de-DE" sz="2800" dirty="0" smtClean="0"/>
              <a:t>„Transdisziplinäres </a:t>
            </a:r>
            <a:r>
              <a:rPr lang="de-DE" sz="2800" dirty="0"/>
              <a:t>Forschen (TRAFO) Geistes-, Sozial- und Kulturwissenschaften (</a:t>
            </a:r>
            <a:r>
              <a:rPr lang="de-DE" sz="2800" dirty="0" smtClean="0"/>
              <a:t>GSK)“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800" dirty="0"/>
              <a:t>d</a:t>
            </a:r>
            <a:r>
              <a:rPr lang="de-DE" sz="2800" dirty="0" smtClean="0"/>
              <a:t>es Bundesministeriums </a:t>
            </a:r>
            <a:r>
              <a:rPr lang="de-DE" sz="2800" dirty="0"/>
              <a:t>für Bildung, Wissenschaft und Kultur 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2004 </a:t>
            </a:r>
          </a:p>
          <a:p>
            <a:pPr>
              <a:spcAft>
                <a:spcPts val="0"/>
              </a:spcAft>
            </a:pPr>
            <a:r>
              <a:rPr lang="de-DE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z.B. als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Vorbild für ein dauerhafteres </a:t>
            </a:r>
            <a:r>
              <a:rPr lang="de-DE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Forschungs- Programm für transdisziplinäres Forschen und </a:t>
            </a:r>
            <a:r>
              <a:rPr lang="de-DE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de-DE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Studies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 –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ist dringend, die Forderung nach einem solchen Programm im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anlaufenden Wahlkampf </a:t>
            </a:r>
            <a:r>
              <a:rPr lang="de-DE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erheben….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 descr="Logo: DiStA - Disability Studies Austria">
            <a:extLst>
              <a:ext uri="{FF2B5EF4-FFF2-40B4-BE49-F238E27FC236}">
                <a16:creationId xmlns:a16="http://schemas.microsoft.com/office/drawing/2014/main" xmlns="" id="{471BC345-8637-34AC-A70E-6835D5479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561" y="98929"/>
            <a:ext cx="1745756" cy="136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583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Breitbild</PresentationFormat>
  <Paragraphs>41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PowerPoint-Präsentation</vt:lpstr>
      <vt:lpstr>PowerPoint-Präsentation</vt:lpstr>
      <vt:lpstr>Emanzipation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Microsoft-Konto</cp:lastModifiedBy>
  <cp:revision>16</cp:revision>
  <dcterms:created xsi:type="dcterms:W3CDTF">2024-06-20T21:09:00Z</dcterms:created>
  <dcterms:modified xsi:type="dcterms:W3CDTF">2024-06-21T07:09:49Z</dcterms:modified>
</cp:coreProperties>
</file>